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2.xml" ContentType="application/inkml+xml"/>
  <Override PartName="/ppt/notesSlides/notesSlide28.xml" ContentType="application/vnd.openxmlformats-officedocument.presentationml.notesSlide+xml"/>
  <Override PartName="/ppt/ink/ink23.xml" ContentType="application/inkml+xml"/>
  <Override PartName="/ppt/notesSlides/notesSlide2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80"/>
  </p:notesMasterIdLst>
  <p:handoutMasterIdLst>
    <p:handoutMasterId r:id="rId81"/>
  </p:handoutMasterIdLst>
  <p:sldIdLst>
    <p:sldId id="416" r:id="rId6"/>
    <p:sldId id="1254" r:id="rId7"/>
    <p:sldId id="1158" r:id="rId8"/>
    <p:sldId id="1130" r:id="rId9"/>
    <p:sldId id="1117" r:id="rId10"/>
    <p:sldId id="1131" r:id="rId11"/>
    <p:sldId id="1115" r:id="rId12"/>
    <p:sldId id="1161" r:id="rId13"/>
    <p:sldId id="1199" r:id="rId14"/>
    <p:sldId id="1200" r:id="rId15"/>
    <p:sldId id="1201" r:id="rId16"/>
    <p:sldId id="1174" r:id="rId17"/>
    <p:sldId id="1178" r:id="rId18"/>
    <p:sldId id="1189" r:id="rId19"/>
    <p:sldId id="1190" r:id="rId20"/>
    <p:sldId id="1188" r:id="rId21"/>
    <p:sldId id="1244" r:id="rId22"/>
    <p:sldId id="1286" r:id="rId23"/>
    <p:sldId id="1287" r:id="rId24"/>
    <p:sldId id="1245" r:id="rId25"/>
    <p:sldId id="1246" r:id="rId26"/>
    <p:sldId id="1247" r:id="rId27"/>
    <p:sldId id="1248" r:id="rId28"/>
    <p:sldId id="1243" r:id="rId29"/>
    <p:sldId id="1197" r:id="rId30"/>
    <p:sldId id="1198" r:id="rId31"/>
    <p:sldId id="1192" r:id="rId32"/>
    <p:sldId id="1193" r:id="rId33"/>
    <p:sldId id="1194" r:id="rId34"/>
    <p:sldId id="1195" r:id="rId35"/>
    <p:sldId id="1196" r:id="rId36"/>
    <p:sldId id="1255" r:id="rId37"/>
    <p:sldId id="1256" r:id="rId38"/>
    <p:sldId id="1257" r:id="rId39"/>
    <p:sldId id="1288" r:id="rId40"/>
    <p:sldId id="1180" r:id="rId41"/>
    <p:sldId id="1181" r:id="rId42"/>
    <p:sldId id="1182" r:id="rId43"/>
    <p:sldId id="1183" r:id="rId44"/>
    <p:sldId id="1185" r:id="rId45"/>
    <p:sldId id="1186" r:id="rId46"/>
    <p:sldId id="1187" r:id="rId47"/>
    <p:sldId id="1258" r:id="rId48"/>
    <p:sldId id="1265" r:id="rId49"/>
    <p:sldId id="1276" r:id="rId50"/>
    <p:sldId id="1277" r:id="rId51"/>
    <p:sldId id="1267" r:id="rId52"/>
    <p:sldId id="1260" r:id="rId53"/>
    <p:sldId id="1261" r:id="rId54"/>
    <p:sldId id="1262" r:id="rId55"/>
    <p:sldId id="1263" r:id="rId56"/>
    <p:sldId id="1259" r:id="rId57"/>
    <p:sldId id="1266" r:id="rId58"/>
    <p:sldId id="1278" r:id="rId59"/>
    <p:sldId id="1264" r:id="rId60"/>
    <p:sldId id="1274" r:id="rId61"/>
    <p:sldId id="1272" r:id="rId62"/>
    <p:sldId id="1251" r:id="rId63"/>
    <p:sldId id="1249" r:id="rId64"/>
    <p:sldId id="1252" r:id="rId65"/>
    <p:sldId id="1270" r:id="rId66"/>
    <p:sldId id="1271" r:id="rId67"/>
    <p:sldId id="1285" r:id="rId68"/>
    <p:sldId id="1268" r:id="rId69"/>
    <p:sldId id="1284" r:id="rId70"/>
    <p:sldId id="1163" r:id="rId71"/>
    <p:sldId id="1164" r:id="rId72"/>
    <p:sldId id="1275" r:id="rId73"/>
    <p:sldId id="1165" r:id="rId74"/>
    <p:sldId id="1281" r:id="rId75"/>
    <p:sldId id="1282" r:id="rId76"/>
    <p:sldId id="1283" r:id="rId77"/>
    <p:sldId id="1250" r:id="rId78"/>
    <p:sldId id="1025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424" autoAdjust="0"/>
  </p:normalViewPr>
  <p:slideViewPr>
    <p:cSldViewPr snapToGrid="0" snapToObjects="1">
      <p:cViewPr>
        <p:scale>
          <a:sx n="70" d="100"/>
          <a:sy n="70" d="100"/>
        </p:scale>
        <p:origin x="-138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presProps" Target="pres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7T05:14:23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 8111,'0'0,"0"0,0-25,0 25,0 0,0 0,49 0,-24-24,50 24,24 0,-50 49,1-49,-50 25,0 0,25 0,-25-1,0 1,0 25,0 24,0 1,-25-51,25 26,-50-50,50 50,-24-26,24-24,0-24,24-76,-24 51,50-26,-25-24,24 0,-24 25,-25-1,50 25,-50 26,0 24,0 0,0 49,-25 26,0-26,25 1,-25 24,25 1,0-1,0-49,0 25,0 24,0-49,0-25,25 49,25-49,-50 50,25-50,-1 0,26 0,-25 0,0 0,-25 0,24 0</inkml:trace>
  <inkml:trace contextRef="#ctx0" brushRef="#br0" timeOffset="1590.0909">1836 8409,'0'0,"0"0,0 25,0 24,0 26,50-1,-50 25,0-49,0-1,24-24,-24 0,0 0,0-25,0 0,0-25</inkml:trace>
  <inkml:trace contextRef="#ctx0" brushRef="#br0" timeOffset="2787.1595">869 7516,'0'-25,"0"25,0 0,0 25,0 0,0-1,0 76,0 247,0-49,0-1,0 50,0 274,0-274,0-99,0-50,0 125,0-75,0-75,0 51,0-75,24 99,-24 223,0-297,25-1,0-74,-25-24,0-1,0 1,0-26,0 26,0-75</inkml:trace>
  <inkml:trace contextRef="#ctx0" brushRef="#br0" timeOffset="4206.2406">2382 7689,'0'-24,"0"24,0 0,0 49,0 1,0 99,24 0,-24-25,0 396,0-172,0-51,0 1,0 372,0-373,-24 1,24-75,0 224,0-274,0-73,0-51,0 26,0-75,0 24,0-24,0 0,0 0,0-24,0-26</inkml:trace>
  <inkml:trace contextRef="#ctx0" brushRef="#br0" timeOffset="5374.3074">2902 8161,'0'-25,"-24"25,24-25,0 25,0 0,49 0,-49 0,75 0,-50 0,24 25,-49-25,25 74,-25-24,0-25,0 124,0-75,0 25,0-49,-50 49,26-99,24 0,-25-149,25-24,0 98,25-49,49-25,-74 75,25 24,-25 1,25 24,-1-25,-24 50,0 0,0 50,-24-1,24 1,-25 0,25 49,0 0,-25-24,25-1,0-24,0-50,0 49,0 1,74-50,-74 0,25 25,0-25,0 0,-25 0,0 0</inkml:trace>
  <inkml:trace contextRef="#ctx0" brushRef="#br0" timeOffset="6205.355">3523 8359,'0'-25,"0"25,24 0,1 0,-25 0,25 0,-25 0,0 0,0 25,0 50,0-51,-25 100,0-24,-24-26,24-24,25-50,-25 24,25 1,0-25,50 25,-1-25,1 0,-25 0,0 0,-1 0,26-25,-25 25,-25 0,0 0</inkml:trace>
  <inkml:trace contextRef="#ctx0" brushRef="#br0" timeOffset="7120.4072">4465 7218,'0'0,"0"0,0 25,0 74,0-24,0 98,0 26,0-26,0 26,0 98,0 324,0-249,0 49,0 323,0-248,0-198,0 223,0-323,0-123,0 24,0-74,0 49,0-74,-25 0,25 0,0-49</inkml:trace>
  <inkml:trace contextRef="#ctx0" brushRef="#br0" timeOffset="8436.4826">4887 8062,'0'0,"0"0,0 0,49 0,1 0,25 0,-1 49,-49-49,24 25,-49-25,0 25,0 0,0-1,0 26,-49 24,24 1,-49-26,49 1,0-50,25-25,0-24,25-51,0 51,24-26,-24 26,0-1,24 1,-24 24,0-25,0 50,-25 0,0 25,-25 25,0 24,0 0,25-24,-24 24,-1 100,25-124,0 24,0-74,0 0,25 0,24 0,-24 0,25 0,-1-99,-24 99,-25 0,0-25</inkml:trace>
  <inkml:trace contextRef="#ctx0" brushRef="#br0" timeOffset="9418.5388">5333 8458,'-24'0,"24"0,49-74,-24 74,25 0,-26-25,1 0,50 25,-26 0,-49 0,25 0,-25 0,0 25,0-25,0 50,0-1,0 1,-25 0,0-26,1 1,24 0,24-25,26 0,0 50,24-26,-49-24,-25 25,0 0,0 25,-25-26,-25 26,1 24,24-24,0-25,-24 25,24-50,25 0,0 0</inkml:trace>
  <inkml:trace contextRef="#ctx0" brushRef="#br0" timeOffset="11572.662">397 7317,'0'25,"0"-25,0 0,25 0,-25 0,25 0,0 25,-1-25,150 0,0 0,-25 50,49-26,0 1,26-25,-100 0,25 0,-50 0,25 0,25 0,-100 0,50 25,50-25,50 0,-26 0,-24 0,-25 0,-49 0,-1 0,0 0,26-25,98 25,-49 0,0 0,24 0,1 0,49 25,-124 0,50-25,-50 0,75 0,0 25,-100 24,25-24,-24 0,-1 0,1-1,24 26,50 49,24-99,-173 0,174-49,-75 24,-24 0,-51 0,1 25,0 0,-25-25,0 50,0 99,0-25,0 75,0 99,0-124,0-50,0 25,0 50,0-125,0-24,0 0,0 49,0-49,0 25,0-1,0 51,0-76,0 1,0 0,0 0,0-25,0 0,-50 0,-24 0</inkml:trace>
  <inkml:trace contextRef="#ctx0" brushRef="#br0" timeOffset="12661.7243">372 7342,'0'25,"25"-25,-25 25,0 0,25-1,-25-24,0 0,0 25,0-25,0 0</inkml:trace>
  <inkml:trace contextRef="#ctx0" brushRef="#br0" timeOffset="14485.8286">620 9079,'149'0,"149"0,0 0,-26 0,76 24,-26-24,-24 0,198-99,-198 74,98-74,-123 0,0 99,0 0,0-75,-75 51,26 24,-26 0,-49 0,-75-25,1 25,-26 0,1 0,99 49,-75-24,1-25,-1 0,0 0,-24 0,-25-25,49 25,25 0,-24 0,-50 0,-1 0,26 0,-50 0,0 25,25-25,0 50,-1-25,-24-1,25 1,0 0,-25 0,-25-25,25 0,-25 0,25-25</inkml:trace>
  <inkml:trace contextRef="#ctx0" brushRef="#br0" timeOffset="16686.9545">199 8062,'0'0,"0"24,0 1,25-25,-25 25,24 25,-24-26,25 26,0 0,-25-50,25 24,24 51,-24-75,25 0,-1-25,1-49,-25 74,49-100,-74 76,0-1,25-25,0 25,-25 1,0-1,0 0,0 0,0 25,0-25,-25 25,25-49,-25 49,25 0,0-25,0 25,0 0,0 0,0 25,0 74,25 75,-25-75,0-50,0 1,0 0,0 74,0-75,0-49,0 25,-25 25,25-50,0 24,-25 1,25-25,0 0,-24 25,24-25,-25 0,0 0,25 0,-50 50,26-50,24 24,-50 1,25-25,0 0,25 25,-24-25,24 0,0 0</inkml:trace>
  <inkml:trace contextRef="#ctx0" brushRef="#br0" timeOffset="20574.1768">4217 4787,'-25'0,"25"-25,0 25,0 0,0 0,25 149,25 0,-50-99,25-25,-25 24,24-49,-24 0,25 0,25 0,24 0,1 0,49-74,-75-25,1 24,-25 26,-25-1,0 25,49-25,-74 1,25 24,0 25,-24 0,24 0,0 0,0 25,0 99,0-50,0 1,0 24,0-25,0 150,0-76,0-73,0-1,24-24,-24-25,0-1,0 1,-24-25,-1 50,0-50,-25 25,1 0,24-25,25 0,-25 0,25 0,0 0,0 0</inkml:trace>
  <inkml:trace contextRef="#ctx0" brushRef="#br0" timeOffset="21189.212">5209 5110,'0'25,"0"-25,25 0,25 0,-25 0,24 0,-24 0,-25 0,25-25,0 25,-25 0,0 0,0 25,-25-1,25 1</inkml:trace>
  <inkml:trace contextRef="#ctx0" brushRef="#br0" timeOffset="21625.2369">5284 5358,'0'0,"25"0,-1 0,51 25,-50-25,-1 0,1 24,-25-24,25 0</inkml:trace>
  <inkml:trace contextRef="#ctx0" brushRef="#br0" timeOffset="35856.0509">6400 4564,'0'0,"-50"50,50-26,-24 26,-26 24,25-24,0 25,-24-1,24-24,25 24,-25-24,25-1,0 26,0-1,0 0,50 26,-25-51,24-24,-24-25,0 50,-25-50,49 0,-24 0,0 24,0-24,74 0,-74 0,0 0,24-24,-49 24,25 0,0-50,0 25,-25 0,49-74,-49 50,0 24,25-74,-25 49,0-24,25 74,-25-25,-25-25,25 25,0 1,-25 24,25 0,0-50,-25 50,1-50,-1 26,0-1,25 25,0-50,-25 50,25-25,0 25,-25-25,25 25,-24 0,-1 0,-25-24,25 24,1 0,24 0,-25 0,0 0,0 0,25 0,0 24,-25-24,25 0,-24 25,-1 0,0 25,25-25,0-25,0 24,0-24,0 75,-25-26,25 1,0 24,0 1,0-1,0-49,25 0,0-25,-25 25,25-25,-1 24,1-24,0 0,49 0,-74 0,50 0,-25 0,0-24,-1 24,1 0,0-25,-25 0,0 25,25-74,0 49,24-25,-49 50</inkml:trace>
  <inkml:trace contextRef="#ctx0" brushRef="#br0" timeOffset="36748.1017">6995 5755,'0'0,"-25"0,25 0,-24 0,-1 24,25 1,0 0,-25 99,0-124,25 50,0 24,0-49,0-25,25 74,0-74,0 0,-1 0,1 0,0 0,-25 0,25 0,-25 0,25 0,-1-24,-24-26,25 50,0-25,-25-24,0 49,0-50,-25 0,0 26,-24-76,24 100,25-25</inkml:trace>
  <inkml:trace contextRef="#ctx0" brushRef="#br0" timeOffset="37386.1383">7367 5507,'0'0,"-24"0,-1 0,50 0,-1-25,26 25,0 0,49-50,-25 1,-24 49,24 0,-74-25,25 25,-25 0,25 0,-25 0,-50-25,25 25,-49 0,24 0</inkml:trace>
  <inkml:trace contextRef="#ctx0" brushRef="#br0" timeOffset="37890.167">7516 5184,'0'0,"0"25,0 49,0 26,0-51,0 1,0 24,0-24,0-50,0 49,0-49,50-74</inkml:trace>
  <inkml:trace contextRef="#ctx0" brushRef="#br0" timeOffset="38930.2265">8260 4514,'0'0,"0"0,-24 25,-26 0,50 25,-25-50,25 24,-25 26,25 0,0-1,0-24,-25 124,25-99,0 49,0 50,0-100,0 1,25-25,-25-1,25-24,-25 25,25-25,49 0,-49 0,25 0,-25-49,-1 49,26-75,-25 75,0-124,-25 99,0 1,0-76,0 51,0-26,0 26,-50-100,-24 74,49 26,25 24,0 25,-25 0,25 0,-25 0,-24 0,24 0,0 25,0 0,-25 24,50 1,-49-1,49-24,-25 25,25-25,0 0,0-1,50 26,24 0,25-1,-24-49,24 0,-49 0,-1 0,-24-25,25 25,-26 0,1 0,-25 0,25 0,-25-49,0 49,0 0,0 0,0 0</inkml:trace>
  <inkml:trace contextRef="#ctx0" brushRef="#br0" timeOffset="39655.2682">8682 5011,'0'0,"0"0,0 0,0 24,0 51,0-1,0 25,0-49,-25 74,0-50,25-49,0-50,0 1,25-51</inkml:trace>
  <inkml:trace contextRef="#ctx0" brushRef="#br0" timeOffset="40783.3327">8930 4911,'0'-24,"25"24,0 0,-1 0,1 0,-25 0,25 74,-25-49,0 49,0-49,0 25,0 49,0-50,-25 26,-24-1,49-49,-25-25,25 0,0-25,0 0,0-24,25-26,-25 51,49-51,1 26,-25 24,24-124,-24 99,0-24,24-25,-24 74,-25 0,0 25,-25 0,25 0,0 25,0 99,0-50,0-74,0 50,-24 0,24 24,0-74,0 25,0 0,0-1,0-24,0 25,24-25,-24 0,25 25,0-25,0 0,0 0,0 0,-25 0,24 0</inkml:trace>
  <inkml:trace contextRef="#ctx0" brushRef="#br0" timeOffset="41416.3689">9550 5234,'0'-25,"0"50,0 24,0 26,0-1,0-24,0 24,-49 75,49-75,0-49,0-25,0 0,0 0,0-49</inkml:trace>
  <inkml:trace contextRef="#ctx0" brushRef="#br0" timeOffset="43105.4655">4267 3597,'0'0,"0"24,0 1,0-25,0 25,25 25,-1-50,-24 25,50 24,-25-24,0 0,-25-25,24 0,1 0,-25 0,25 0,0 0,0 0,-1-50,1 50,-25-49,50 24,-50 0,0 0,0 0,0 25,0-25,0 1,-25-1,25 0,0 50,0 24,25 1,-25 74,25 0,-25-49,0-1,49 25,-49 0,25-49,-25-50,0 25,0-25,0 0,0 25</inkml:trace>
  <inkml:trace contextRef="#ctx0" brushRef="#br0" timeOffset="43789.5047">5160 3621,'-25'0,"25"0,74 0,1 0,24 0,-25 0,1 0,-50-24,-1 24,-24-25,25 25,-25 0,0 0,-25 25,1-1</inkml:trace>
  <inkml:trace contextRef="#ctx0" brushRef="#br0" timeOffset="44294.5335">5383 3820,'0'25,"25"-25,74 0,-49 0,24 0,-24 0,24 0,-74 0,25 0</inkml:trace>
  <inkml:trace contextRef="#ctx0" brushRef="#br0" timeOffset="45087.5789">6202 3522,'0'0,"0"-25,0 1,-50-26,25 25,25 25,-25 0,25 0,-25 0,1 25,24 25,0-26,-50 26,50 24,0-49,0 0,0 0,0 49,25-24,-25-25,25-25,-25 25,24-25,1 0,0 0,0 0,0 0,24 0,-24 0,-25-25,25 25,-25 0</inkml:trace>
  <inkml:trace contextRef="#ctx0" brushRef="#br0" timeOffset="45644.6108">6846 3547,'0'0,"0"0,25 0,0 0,74-25,-24 0,24 25,-25-24,1 24,-26-25,-49 25,0-25,0 25,-24 0,-26-25,0-24,-24-1,-1 0</inkml:trace>
  <inkml:trace contextRef="#ctx0" brushRef="#br0" timeOffset="46117.6376">6995 3175,'25'50,"-25"-26,25 26,0-50,-25 50,0-26,24 1,-24-25,0 25,25 0,-25 49,0-49,25 0,-25 0,0-1,25-24,-25 25,0-25,0 0</inkml:trace>
  <inkml:trace contextRef="#ctx0" brushRef="#br0" timeOffset="47226.7011">7591 3175,'0'0,"49"0,-24 50,25-26,-26 26,51 74,-50-25,-1-49,1 49,-25-74,0-25,0 25,0-25,0 0,0-50,-49-74,24 50,-25-26,50 51,0 49,0-50,0 50,0 0,0 0,0 0,50 0,-50 0,49 0,-24 25,0 25,0 24,24 0,-24-24,-25-25,25 24,-25-49,-25-99,25 25,0 24,0 1,0 24,0 0,0 0,0 0,25-49,25 49,-26 0,1 25,-25 0,0 0,25 25,0 50,0-26,0 26,-1-26,26 50,-50-49,0-25,-25-25</inkml:trace>
  <inkml:trace contextRef="#ctx0" brushRef="#br0" timeOffset="48963.8006">8335 3101,'0'0,"49"24,1-24,49 0,-49 25,-1 0,1 25,24-26,1 175,-75-125,0 1,0-1,-25-24,0-1,0-24,1-25,24 25,0-25,0 0,0-74,0-1,24 1,26-50,-25 24,0 51,-1-1,1 1,-25 24,0-25,0-74,0 99,0 25,0 0,0 50,0 0,25 98,25-24,-50-49,0-1,0-49,0 25,0 24,0-49,0 49,0-49,0-25,0 25,24-25,1 25,0-25,25 25,-1-25,1 0,-1 0,-24 0,25-25,-25 25,-25 0,0 0</inkml:trace>
  <inkml:trace contextRef="#ctx0" brushRef="#br0" timeOffset="53255.0461">9873 4986,'0'0,"0"25,0-25,0 0,74 0,0 0,26-75,-76 50,26 1,0-1,-26 0,26 25,-50-25,0 25,-25 0,-24 0,-1-25</inkml:trace>
  <inkml:trace contextRef="#ctx0" brushRef="#br0" timeOffset="53700.0715">10145 4713,'0'74,"0"1,0 24,25-25,-25 100,0-100,0 1,0-50,0-25,0 0,25-25</inkml:trace>
  <inkml:trace contextRef="#ctx0" brushRef="#br0" timeOffset="54541.1196">10914 4490,'-49'24,"49"1,-25 0,25 0,0 24,0 1,0 0,0-26,0 51,0-1,0 26,0-26,25-74,0 0,24 0,26 0,-51-50,1 26,0 24,-25-25,0-50,0 26,-50-26,26 1,-1-1,0 26,0 49,25-25,0 25,-25 0,25 0,-24 0,-1 0,0 0,-25 0,26 50,-26-1,25-24,25-25,-25 50,25-26,0 1,25 25,25-25,-1-25,1 0,-50 0,50 0,-26 0,1 25,25-25,-50 0,25 0,-1 0,-24 0</inkml:trace>
  <inkml:trace contextRef="#ctx0" brushRef="#br0" timeOffset="55176.1559">11336 5135,'25'0,"25"-25,-1-25,-24 50,-25 0,25 0,-25 0,25 75,-25-26,0-24,0 0,-50 49,25-49,-24 25,-1-1,50-49,0 0,50 0,24 0,-49 0,0 0,24 0,75 0,-99 0,25 0,-1 0,-24 0,-25-25</inkml:trace>
  <inkml:trace contextRef="#ctx0" brushRef="#br0" timeOffset="56149.2116">11460 4415,'25'50,"0"-1,49 26,-74-50,75-1,-75 1,0 0,0 0,0 0,0-25,-25 24,0 1,0 0,25-50,0-49,0-1,50 1,-25 0,-1-1,1 50,-25 1,0 24,0 0,-25 24,25 26,0-50,0 25,0 24,0-24,0 0,0 0,25-25,-25 25,0-1,25-24,0 0,-25 50,49-50,-24 0,25 74,-50-74,25 0,-1 25,1-25</inkml:trace>
  <inkml:trace contextRef="#ctx0" brushRef="#br0" timeOffset="56675.2415">11981 4762,'0'0,"50"0,-50 0,24 0,-24 0,0 0,25 50,-25 0,0-1,0 1,0 0,0-26,-25 26,25-50,0 25,25-25,50 25,-26-25,1 0,-25 0,-1 0,-24 0</inkml:trace>
  <inkml:trace contextRef="#ctx0" brushRef="#br0" timeOffset="57396.2829">12403 4688,'0'0</inkml:trace>
  <inkml:trace contextRef="#ctx0" brushRef="#br0" timeOffset="57953.3148">12576 4663,'0'0,"0"0,0 0,0 0,0 0</inkml:trace>
  <inkml:trace contextRef="#ctx0" brushRef="#br0" timeOffset="58525.3475">12750 4663</inkml:trace>
  <inkml:trace contextRef="#ctx0" brushRef="#br0" timeOffset="59140.3827">13072 4638,'0'0,"0"0</inkml:trace>
  <inkml:trace contextRef="#ctx0" brushRef="#br0" timeOffset="62443.5716">7020 7218,'0'25,"0"25,0 98,0-48,0 24,25-75,-25 50,0-99,0 25,0 0,25-25,-1 0,1 0,25 0,24-25,-24 0,0-49,-26 49,26-124,-25 100,-25-1,0 1,0 49,0-25,0 25,0 74,49 125,-49-100,25 25,0 0,-25 0,0 0,0-74,0 49,0-50,0-24,0-25,-25 0,0 0,1 0,-51 0,75 0,-25 0,25-25,0 25</inkml:trace>
  <inkml:trace contextRef="#ctx0" brushRef="#br0" timeOffset="63060.6069">7789 7665,'25'0,"0"0,24 0,-24 0,25 0,-26 0,1 0,0-25,0 25,0 0,-25 0,0-25,24 75,-24-50,0 49</inkml:trace>
  <inkml:trace contextRef="#ctx0" brushRef="#br0" timeOffset="63595.6375">7987 7937,'0'0,"50"25,0-25,-26 0,51 0,-25 25,-1-25,-24 25,-25-25,0 0,0 0</inkml:trace>
  <inkml:trace contextRef="#ctx0" brushRef="#br0" timeOffset="81595.667">8583 7367,'0'25,"0"-25,0 25,0-25,0 49,25-24,-1 25,-24 24,25-49,25 24,-50-24,0-25,25 0,24 75,-24-75,25 0,-26 0,26-25,-25 0,0-25,-25 26,24 24,1-25,-25-25,0 25,0-24,0-1,0 1,0-26,0 75,0 0,0-49,0 24,-49 0,-1-49,25 24,-49 0,49 50,0 0,-24 0,-1 25,0 0,26 49,-1-49,0 25,0-50,25 25,0-1,0 1,0 0,0 0,25 0,0-1,24 1,1-25,74 0,-25 0,-24 0,-1 0,-24 0,-26 0,26-25,-50 1,0 24,0 24</inkml:trace>
  <inkml:trace contextRef="#ctx0" brushRef="#br0" timeOffset="82297.7071">9352 7913,'0'0,"-25"0,25 24,0-24,-25 25,0 25,25-25,-25 0,25 24,0-49,0 50,25 24,-25-74,25 25,-25-25,25 0,-25 0,50-25,-26 0,-24 25,25-24,-25-1,0 25,0-25,0 25,0-25,0 25,-25-25,25-24,-49 49,24-50,0 50,25-25</inkml:trace>
  <inkml:trace contextRef="#ctx0" brushRef="#br0" timeOffset="82795.7357">9501 7541,'24'-25,"51"0,-26 0,1 25,49-49,-49 24,-25 25,24-50,-24 25,0 25,-50-24,-25 24,26 0,-26-25</inkml:trace>
  <inkml:trace contextRef="#ctx0" brushRef="#br0" timeOffset="83261.7621">9699 7193,'0'25,"0"50,0 24,25-50,-25 1,25 49,-25-74,0 25,0-26</inkml:trace>
  <inkml:trace contextRef="#ctx0" brushRef="#br0" timeOffset="84775.8489">10220 6846,'25'0,"-1"0,26 0,0 0,-25-25,24 0,-74 25,-24 0,-1 0,-74 50,25 25,0-51,24 1,50 0,25 0,-24-25,24 25,24-25,51 0,-26 24,51-24,-26 0,0 50,-49 0,0-50,-25 0,0 49,0-24,0 25,-25-1,-24 1,49-1,-25 1,25-50,0 25,0-25,0 25,49-25,1 0,0 0,-1 0,-24 0,-25 0,25 0,0 0,0 0,-25 0,-25 0,0 0</inkml:trace>
  <inkml:trace contextRef="#ctx0" brushRef="#br0" timeOffset="86553.9506">10890 7169,'0'-50,"0"-148,0 198,0-25,0 25,0 0,-25 0,-25 0,25 25,1-25,-1 49,0 1,0-1,25 1,-25 24,25-49,0 0,0 49,0-24,75 0,-26-1,-24-49,25 25,-25-25,49 0,-24 0,-1-25,1 0,-1 25,-49-24,50-1,-50 25,0-50,0 25,0-24,0-1,0-24,-50-1,50 26,-24 49,24 0,-25-25,-25 25,1-50,-1 26,-24-1,24 25,50 0,-25 0,0 0,25 25,0 24,0 26,0-51,0 1,0 25,0-1,25 1,0-50,49 50,-49-50,0 0,0 0,-25 0,49-25,-49 0,0 25,25-25,-25 0</inkml:trace>
  <inkml:trace contextRef="#ctx0" brushRef="#br0" timeOffset="87604.0107">11336 6945,'25'0,"0"0,0 25,-1-25,1 0,25 0,-50 50,0-25,0-1,0 26,0 0,0 74,0 24,-25-73,0-50,25-50,0-74,0-1,0 1,25 0,0 49,0 1,24-1,-24 1,-25-1,50 0,-50 25,0 25,0 0,-50 0,25 50,0-25,1 49,24-74,-25 25,25 25,0-50,0 49,25 1,49 24,-49 50,0-99,24 0,1-25,-25 0,-1 0,-24 25,0-25,25 0</inkml:trace>
  <inkml:trace contextRef="#ctx0" brushRef="#br0" timeOffset="90251.1621">11113 7739,'0'0,"0"0,0 74,0-74,49 75,-49-1,0-49,0-25,0 0</inkml:trace>
  <inkml:trace contextRef="#ctx0" brushRef="#br0" timeOffset="90707.1882">11113 7640,'0'0</inkml:trace>
  <inkml:trace contextRef="#ctx0" brushRef="#br0" timeOffset="91704.2451">11956 7615,'0'0,"0"0,0 0,0 74,0 1,0-26,0-24,0 25,0-25</inkml:trace>
  <inkml:trace contextRef="#ctx0" brushRef="#br0" timeOffset="92316.2801">11907 7516,'0'-25,"24"25,-24-25,0 25,0-25,0 25,0 0</inkml:trace>
  <inkml:trace contextRef="#ctx0" brushRef="#br0" timeOffset="93826.3664">7293 8731,'0'0,"0"0,0 0,74 0,1 25,49-25,49 0,-24-25,0 25,74 0,25 0,-74 0,49 0,50 0,-25 0,-49 0,73-25,-24-24,-74 49,-75 0,100 0,-26 0,-24 0,-50-50,25 25,-24-24,-1-1,-25 25,1 1,-1 24,-24-25,24 0,-24 25,-25 0,-1 0,1-50,0 50,25-24,-26 24,26-25,-50 25,25 0,-25-25,0 25,0-25</inkml:trace>
  <inkml:trace contextRef="#ctx0" brushRef="#br0" timeOffset="99855.7114">6871 6995,'0'0,"0"0,0 0,0-25,0 25,0-25,25 1,-25-1,0-25,50-49,-50 74,49-99,-24 99,-25-24,0 49,0 0,0 24,0 1,0-25,25 50,0-25,-1 49,1 0,-25 1,25-50,-25 0,25-25,-25 24,0-24</inkml:trace>
  <inkml:trace contextRef="#ctx0" brushRef="#br0" timeOffset="101050.7798">13420 8806,'273'-25,"49"25,50 0,50 0,-50 0,-75 0,-123 0,-99 0,-51 0,1 0,0 0,0 0,-25 0,0-25,25 25,24-74,-24 49,25 0,-50 25,74-25,-49-24,49 49,-24-25,24 25,-24-25,99 0,-50 0,0 25,-49 0,-50 0,-25 0,0 0,0 0,-24 0,-1 0,-24 0,-1 0,1 0,-25-24,49-1,25 25,75 0,-25 0,-1 49,26 26,-25-26,0-24,-1 0,1-25,-25 25,0-25</inkml:trace>
  <inkml:trace contextRef="#ctx0" brushRef="#br0" timeOffset="105606.0404">5383 9773,'0'0,"25"0,24 0,1 0,0 0,-1 0,1 0,-25 0,-1 50,-24-50,0 0,-24 0,-1 0,-25 0,1 0,-26 0,1 0,49 24,-25-24,26 25,-1-25,0 0,25 25,-25-25,25 0,0 0,0 0,0 0,0 0,0 25,50 24,24 26,25-25,-49 24,99-74,-25 74,-99-49,-1-25,-24 25,0-25,-24 25,-26 0,-74 99,74-100,-24 26,24 0,50-50,-24 0,24 24,-25-24,25 25,-25 0,0 0,0 24,1-49,24 0,0 25,0-25,0 0,49 50,50-50,50 49,0-49,-50 25,-24-25,-51 0,26 0,-50 0,0 0</inkml:trace>
  <inkml:trace contextRef="#ctx0" brushRef="#br0" timeOffset="106639.0995">6375 10244,'0'0,"0"0,0 50,25 124,0-125,-25 50,25 1,-1-76,1 1,-25-25,25 0,0 0,0 0,-25 0,0-25,24 1,-24 24,0-25,25-149,0 149,0-24,-25 24,0 0,0 0,0 25,0 0,0 50,25 99,-25-50,0 25,49 74,-24 1,0-50,-25-100,0 1,-50-50,50 0,-25 0,25 0</inkml:trace>
  <inkml:trace contextRef="#ctx0" brushRef="#br0" timeOffset="107275.1358">6375 9897,'0'-25,"0"25</inkml:trace>
  <inkml:trace contextRef="#ctx0" brushRef="#br0" timeOffset="107867.1697">7094 10517,'0'0,"0"0,25 0,25 0,-25 0,24 0,26 0,-26 0,-24 0,0 0,0 0</inkml:trace>
  <inkml:trace contextRef="#ctx0" brushRef="#br0" timeOffset="108710.2179">7789 10170,'50'99,"-50"-49,0 24,24-49,1 0,-25-25,25 0,0 0,0 25,-25-1,0-24,24-24,1-1,-25-50,75-24,-51 0,-24 25,0 74,25-50,-25 50,0 124,0-25,0 100,0-26,25 26,-25-51,0-73,0-1,0 1,0-50,0 24,0-49,0 0,-25-25</inkml:trace>
  <inkml:trace contextRef="#ctx0" brushRef="#br0" timeOffset="109594.2685">7739 9996,'0'-25,"0"1,0 24,0-75,25 26,25-26,-50 1,25-75,-25 124,0 0,24 25,-24 0,0 0,0 0,25 75,0-26,-25-24,74 50,-74-75,25 24,-25-24,50 25,-50 0,25-25,-25 25</inkml:trace>
  <inkml:trace contextRef="#ctx0" brushRef="#br0" timeOffset="110129.2991">8310 9475,'0'50,"74"24,-49-24,74 49,-24 25,-1 0,-24 25,-1 0,-24 74,0 50,0-25,-25-99,0 49,-25-49,-49-50,24-49,0-25,26 0,-1-25</inkml:trace>
  <inkml:trace contextRef="#ctx0" brushRef="#br0" timeOffset="111528.3791">6648 9823,'-25'0,"25"0,-25 0,1 0,-1 0,25 0,-25 0,-25 0,1 99,-1-74,1 49,-1-49,0 49,-24 26,74-51,0 1,-25-25,25-1,-25 1,25 0,0 25,0 24,0 0,0 1,0-1,0-24,0-25,25 24,-25-49,0 75,25-51,25 76,-26-76,1 26,0 0,25-25,-26-25,1 24,0-24,49 25,1-25,-26 0,26 0,-75 0,25 0,-25 0,0 0,0 0</inkml:trace>
  <inkml:trace contextRef="#ctx0" brushRef="#br0" timeOffset="112855.455">5259 11633,'0'0,"25"0,74 50,50-50,0 0,-1 25,26-25,25 0,73 0,-24 49,-49-49,123 124,-98-124,-51 0,-24 0,-25 0,0 0,-99 0,24 0,1-24,-25 24,49-50,-24 50,-50-25,0 25</inkml:trace>
  <inkml:trace contextRef="#ctx0" brushRef="#br0" timeOffset="115493.6059">323 7863,'0'0,"0"0,0-25,0 0,0-24,0-125,0 1,25 24,-1-124,1-25,25 100,-25 24,-1 50,1 75,-25 24,0 25,0 0</inkml:trace>
  <inkml:trace contextRef="#ctx0" brushRef="#br0" timeOffset="116296.6518">348 6201,'24'0,"26"-25,-25 25,-25-24,49 24,-49-50,0 50,0 0,25-25,-25 0,0 25,0 25,0 0,25 25,25 24,-1 50,-49-50,0 1,25-50,0 24,-25-49</inkml:trace>
  <inkml:trace contextRef="#ctx0" brushRef="#br0" timeOffset="117168.7017">695 5655,'0'75,"0"24,0 0,0-24,0 49,0-75,0 51,0-1,0-99,0 0,0 0,0-25,0-49,0-100,0 124,0-74,0-49,0 49,0-50,0 124,0 50,25 0,-1 25,1 0,25 74,24 75,-24-75,-25-24,24-1,-49-74,0 0,25 0</inkml:trace>
  <inkml:trace contextRef="#ctx0" brushRef="#br0" timeOffset="117606.7268">720 5953,'49'-25,"1"25,0-24,-26-1,1 25,25-50,-25 25,-25 0,24 25,-24 0,25-24,-25-1,0 25,25 0,-25-25,25 25,-25-25</inkml:trace>
  <inkml:trace contextRef="#ctx0" brushRef="#br0" timeOffset="118100.755">1092 5928,'0'50,"0"-25,0 0,0-1,0 1,25 25,-1-50,26 0,0 25,-1-25,-24 0,0 0,-25 0,0 0</inkml:trace>
  <inkml:trace contextRef="#ctx0" brushRef="#br0" timeOffset="119389.8288">6549 7144,'25'0,"-25"-25,0 25,0-25,-100-49,-48-1,-76 1,-49-1,-49-98,148 123,-24 1,124 49,24-50,25 50,25 0,0 0</inkml:trace>
  <inkml:trace contextRef="#ctx0" brushRef="#br0" timeOffset="120072.8678">5011 6548,'25'25,"-25"25,0-50,25 0,-25 49,24-49,-24 25,0-25,25 0,-25 0,0 0,0 0,-25-25,-24-74,49 25,0 74,0-50,0 25,-25 25,25 0,0 0,50 25,-1-25,26 25,-51-25,26 0,-25 0,0 0,-1 0,-24 0</inkml:trace>
  <inkml:trace contextRef="#ctx0" brushRef="#br0" timeOffset="121214.9331">3671 6276,'0'0,"0"24,25 1,0 0,-25 0,25 24,-25 1,25-50,-25 25,0-25,0 0,-25 0,0-25,-25-25,26 26,24-26,-25-24,0-1,25 26,0 24,0-50,0 75,0-198,0 74,50 74,-26 50,-24 0,50 0,-25 0,24 0,1 0,49 0,-49 25,-25-25,0 74,-25 26,24-26,-24-74,50 124,-50-74,0-25,0-1,0 1,0 0,-50 25,26-1,-1-49,-50 25,50-25,-24 0,-1 25,1-25,24 0,0 0,25 0,0 0,0-25,0 25</inkml:trace>
  <inkml:trace contextRef="#ctx0" brushRef="#br0" timeOffset="121887.9716">3721 6350,'0'0,"0"25,0 49,0-49,0 49,0-24,0-50,0 50,0-1,25-49,-25 25,0-25,0 50,0-50,0 24,0 1,0 0,0 0,25-25,-25 25,0 0,0-25,0 0</inkml:trace>
  <inkml:trace contextRef="#ctx0" brushRef="#br0" timeOffset="125796.1952">6053 11460,'0'0,"0"0,0 0,0 25,0 99,0-75,-50 50,25 1,25 24,0 0,-49 0,-1-25,25-25,0-24,25-25,0 0,0-25,-24 0,24 0</inkml:trace>
  <inkml:trace contextRef="#ctx0" brushRef="#br0" timeOffset="126451.2326">5705 12353,'0'0,"0"25,25 24,0 26,0-26,-25 1,0-50,49 49,-49-49,0 0,50 0,-50-24,50-1,-1 0,1 25,-25 0,-1 0,-24-25,0 25,0 0</inkml:trace>
  <inkml:trace contextRef="#ctx0" brushRef="#br0" timeOffset="140710.0482">596 3547,'0'25,"0"74,0-49,0-1,0 75,0-74,24-25,1 24,-25-24,25 25,0-50,0 0,-1 0,51-75,-25 51,24-100,0 0,-74 74,25-25,0 1,-25 49,0-49,-25-1,0 75,25-24,-24 24,24 0,0 24,0 76,24-1,-24 0,25-24,25 123,-25-74,-25-50,0 1,24-1,-24-49,0 0,0-25,0 25,0-1,0 1,-49-25,49 25,-25-25,25 25,-50 0,50-25</inkml:trace>
  <inkml:trace contextRef="#ctx0" brushRef="#br0" timeOffset="141296.0815">1588 3770,'49'0,"-24"0,25 0,-25 0,-1 0,26 0,25 0,-26 0,-49-49,25 49,0 0,-25 0</inkml:trace>
  <inkml:trace contextRef="#ctx0" brushRef="#br0" timeOffset="141745.1074">1786 4093,'0'0,"75"-25,-26 25,1 0,0 0,-26 0,1 0,0 0</inkml:trace>
  <inkml:trace contextRef="#ctx0" brushRef="#br0" timeOffset="153694.7909">10865 446,'0'0,"0"0,74 0,25 50,-49 0,24-50,1 0,-26 0,-49 0,50 0</inkml:trace>
  <inkml:trace contextRef="#ctx0" brushRef="#br0" timeOffset="154122.8154">10939 893,'0'0,"75"0,-26 0,1 0,24 0,1 0,-26 0,51 0,-76 0,26-25,-50 25</inkml:trace>
  <inkml:trace contextRef="#ctx0" brushRef="#br0" timeOffset="155025.867">12155 496,'0'0,"49"-25,26 25,24 0,-50 0,26 0,-25 0,-50 0,0 0,0 0,0 75,0-1,-25-49,25-25,-50 25,50-25,0-50,0-24,0-50,99 49,-74 26,25-1,-25 0,-1 50,-24 25,0 50,0-26,0 26,-24-51,24 125,0-74,0-50,0-1,24 1,51 0,-1 0,1-25,-26 0,100-25,-124 25,24 0,-49 0</inkml:trace>
  <inkml:trace contextRef="#ctx0" brushRef="#br0" timeOffset="155785.9105">13196 769,'25'50,"0"74,-25-100,0 26,0-50,0-50,0-24,0 24,0-49,0 25,0 49,25 0,-25 0,0 25,49 0,-24 0,0 0,25 0,-26 0,26 0,-25 25,0 0,0 49,-25 1,0-26,0-24,0 25,0-1,0-24,0 0,24 0,-24-25</inkml:trace>
  <inkml:trace contextRef="#ctx0" brushRef="#br0" timeOffset="156343.9424">13668 1017,'25'0,"-25"0,49 0,50 0,-49 0,24 0,-24 0,24-50,1 50,-26-24,-49 24,0 0,0-25</inkml:trace>
  <inkml:trace contextRef="#ctx0" brushRef="#br0" timeOffset="156800.9685">14089 819,'-24'74,"24"0,0 75,0-74,-25 24,25-50,0-24,0-25,0 0,25 0,-1-25,26-74,24 0,-24 49,0 1,-1-1,-24 1</inkml:trace>
  <inkml:trace contextRef="#ctx0" brushRef="#br0" timeOffset="157264.9951">14437 819,'0'0,"0"0,0 0,0 0,24 74,-24-49,0 74,0-25,25-49,-25 25,25-1</inkml:trace>
  <inkml:trace contextRef="#ctx0" brushRef="#br0" timeOffset="216025.3559">24359 5953,'0'0,"0"0,0-25,0-24,24-1,1-24,50-26,-51 1,1 0,50-75,-51 100,1 0,0-26,-25 76,25-76,-25 51,0-1,0 50,0-25,0 25,0-25,0 1,-50-51,50 26,-49 24,24-74,-25-1,1-24,24 100,-25-76,1 100,24-49,-25-1,-24 1,24-26,-24 26,-1 24,26 0,-1 0,-24 25,-1-49,-49 24,25 0,25 25,-26-50,1 1,0 49,0-25,-1 25,26 0,24 0,-24 0,0 0,-1 0,-24 0,0 0,-25 0,49 0,26 0,-26 0,26 0,-26 0,1 0,24 0,-24 25,24-1,1 1,-1-25,0 25,26 0,24 0,-75 24,50 1,-24 0,-1-50,25 24,-24 1,-1 25,1-25,-26 24,26-49,-1 50,25-25,-24 24,24-49,25 25,-25 0,25-25,-25 0,0 49,25-49,-25 25,1 25,-1-25,25-1,-75 26,51-25,-1 49,0-49,-25 25,26-26,-26 1,50-25,0 25,-50 25,50-26,0 1,-24 0,-1-25,25 25,0-25,0 50,0-50,-25 24,25 1,0 0,0-25,0 25,0 0,0-1,-25 26,25-25,-25 49,25-24,0-25,0-1,0 1,0 0,0 49,0-49,0 25,0-1,0-24,0 0,25 0,-25 0,0 49,25-74,-25 25,50 74,-26-49,1-1,25-24,-25 0,-25 0,49 24,-49-49,25 0,0 25,24 0,-49-25,25 25,0-25,0 25,0-1,-1-24,26 25,25 0,-51 0,51-25,24 0,-25 0,-24 49,0-49,-26 0,76 25,-76-25,1 0,50 0,24 0,0 0,25 0,-50-25,1 25,-1-24,1-26,-1 50,25 0,-24 0,-1 0,1 0,-1-25,-24 25,-26 0,51 0,-50 0,24 0,26 0,-1 0,1 0,-26 0,26 0,-1 0,-49-25,74 25,50-24,-100 24,51-25,-26 0,-24 0,-1 25,1-49,24 24,50-74,-24 99,-1-50,0 50,-74 0,0 0,-1-25,-24 0,0 25</inkml:trace>
  <inkml:trace contextRef="#ctx0" brushRef="#br0" timeOffset="219975.5819">16024 5631,'0'0,"0"0,0 24,25-24,49 75,50-50,-49-1,49 26,-25 0,-25-25,26-1,-51-24,26 50,-26-50,1 0,24 74,1-74,-26 0,1 25,24-25,-24 0,0 0,-26 0,26 25,49 0,-74-25,49 0,-24 0,0 0,24-25,-49 25,0 0,24 0,1 0,24 0,-24 0,0-25,-26 25,51 0,-50 0,24-25,26 1,-51-1,1 25,25-25,-1-25,1 26,24-26,-49 25,50 25,-51 0,1-50,0 50,0-24,25-51,-50 50,24 1,1-26,-25 25,25-24,-25 24,25-50,-25 51,0-1,0 0,0-25,0 50,0-99,0 74,0-24,0-26,0-49,0 75,0-1,0-49,0 49,0-24,0-1,0 26,-25 49,0-50,25 25,-25 1,1-26,-1 25,0-24,-25-1,25-24,-49 24,24-49,-24 74,0-99,24 99,0-49,1 24,24 0,-25 50,1-49,-1 24,1 0,-26 0,1 25,-25 0,-1-49,51 49,-51 0,26 0,24 0,-24 0,49 0,-49 0,49 0,-25 0,-24 0,24 0,1 0,-1 0,1 0,24 0,0 0,-49 25,49-25,-25 24,-24 76,24-100,25 74,0-24,-24-25,24-1,0 26,-24 0,-1-1,25 1,0-25,1 24,-26-24,50 0,-25-25,-24 49,49 1,-50 0,25-1,25-49,-25 50,-24 24,49-74,-25 50,25-25,-25-1,25 26,-25-25,1 24,24 1,-25 0,25-26,-50 26,50 0,0-50,0 49,0-24,-25 0,25 49,0-49,0 0,0 0,0 24,0 1,0 24,0-49,0 50,0-26,0-24,0 0,0-25,0 25,0-25,0 49,0-49,0 25,25-25,-25 25,0 0,0-1,0-24,25 0,-25 50,25-50,-25 25,25-25,-25 25,0-1,0-24,24 0,-24 0,50 50,-25-50,-25 25,25-25,-1 0,1 0,-25 0,25 0,-25 0,25 0,0 0,-1 0,1 0,25 0,-1 0,-24 0,0 0,-25 0,25 0,-25 0</inkml:trace>
  <inkml:trace contextRef="#ctx0" brushRef="#br0" timeOffset="221538.6713">16768 4862,'0'0,"0"-25,0 25,0 0,25-50,25-74,99-124,24-25,-24 25,124-223,-124 297,-25-74,0 100,-124 48,25 100,-25-24,0 24</inkml:trace>
  <inkml:trace contextRef="#ctx0" brushRef="#br0" timeOffset="222500.7264">17785 2729,'0'0,"0"0,25 0,0 0,25 0,-1 0,26 0,-26 0,-24 0,-25 0,0 0,0 0,0 24,0 1,0 50,0-1,0-49,0 24,0-24,0 0,0-25,0 25,0 0,0-25,25 0,0 0,-25 0,24 0</inkml:trace>
  <inkml:trace contextRef="#ctx0" brushRef="#br0" timeOffset="236019.4996">17636 9302,'0'25,"0"-1,0 51,0 74,0-25,25 24,-25-73,0-26,0 1,25 0,25-25,-50-1,49-24,51 0,-51 0,-24-49,25-75,-26 24,-24-222,0 198,0-74,0 98,0 100,25 149,50 74,-26 50,50-99,-24 74,-26-74,26 123,-50-98,24-75,-24 49,-25-98,0-26,0-24,0 25,-50-50,26 25,-1-25,0 49,-25-24,26-25,-51 0,75 25,0-25,0-99,25 24</inkml:trace>
  <inkml:trace contextRef="#ctx0" brushRef="#br0" timeOffset="236920.5511">17463 8905,'0'0,"0"-50,49-49,-49 25,50-125,-25 100,0 49,-25 26,0-26,0 50,0 0,0 25,24-25,-24 0,50 25,0 74,49 74,0-98,0 74,-49-50,-25-74,-25 24,25-24,-25 0,0-25</inkml:trace>
  <inkml:trace contextRef="#ctx0" brushRef="#br0" timeOffset="301457.2424">17934 7640,'25'0,"25"0,24 0,0 0,50-50,-24 25,48 1,1-1,50 25,74 0,-75-25,75 25,49 0,-98 0,24 0,24 0,-73 0,-1 0,-24 0,49 0,25 0,-49 0,-50-25,-1-24,-73 49,-1 0,-24 0,74 0,-75 24,1-24,-25 0,24 0,-49 0,25 0,-25-24,-25 24,-24-174,-26 0,1 1,24 49,26-25,-1 99,25 25,0 1,0 24,0-25,0 25,0 0,0 49,0 75,25-74,-1 0,-24 24,25 1,-25-26,25 1,-25-1,0-24,0 0,0-25,0 0,0 25,25-25,0 74,-25-24,0-25,24 49,1-74,-25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03:41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3721 322,'0'50,"0"49,0 75,0-75,0 75,0-1,0 125,0-100,0 125,0-199,0 25,0-25,0 74,0 50,0-148,0-1,0-25,0-24,0-1,0-24,0 0</inkml:trace>
  <inkml:trace contextRef="#ctx0" brushRef="#br0" timeOffset="664.0379">2803 2654,'124'0,"124"0,50 25,24-25,-24 0,99-174,-75 174,26 0,-26-99,-74 99,0 0,-99-25,0 25,-99 0,49 0,-25 0,25 25,-24-25,-75 0,25 0,-1 0,1 0,0 0,-25 0</inkml:trace>
  <inkml:trace contextRef="#ctx0" brushRef="#br0" timeOffset="1518.0868">4589 223,'0'0,"0"75,0-51,-25 1,1 25,-1 49,25-24,-25-26,-49 26,74-51,0 1,0-25,0 0</inkml:trace>
  <inkml:trace contextRef="#ctx0" brushRef="#br0" timeOffset="1993.1139">4316 372,'0'0,"25"0,50 25,-1-25,-24 0,-1 0,1 0,-50 0,25 0,-25 0,24 25,-24-1,25-24,0 0</inkml:trace>
  <inkml:trace contextRef="#ctx0" brushRef="#br0" timeOffset="2428.1388">5110 322,'0'0,"0"0,0 50,0-25,0 74,-25-24,1-75,24 24,0-24,0 0,0 50</inkml:trace>
  <inkml:trace contextRef="#ctx0" brushRef="#br0" timeOffset="2826.1616">5036 521,'74'0,"-49"0,25 0,-26 0,1 0,-25 25,0-25,25 0,0 0,-25 0,25 0,-25 0</inkml:trace>
  <inkml:trace contextRef="#ctx0" brushRef="#br0" timeOffset="3252.186">5631 298,'0'24,"0"1,0 50,0-51,0 76,0-100,0 25,0-1,-25-24,25 0</inkml:trace>
  <inkml:trace contextRef="#ctx0" brushRef="#br0" timeOffset="3678.2103">5631 521,'25'0,"0"25,-1-25,-24 0,25 0,-25 25,-25 24,-24-24</inkml:trace>
  <inkml:trace contextRef="#ctx0" brushRef="#br0" timeOffset="4232.242">4391 1191,'25'-50,"-25"25,24-24,-24 24,25 0,-25 25,0 0,-25 0,1 50,-1-1,0 1,-25 24,26-24,-1 24,25-74</inkml:trace>
  <inkml:trace contextRef="#ctx0" brushRef="#br0" timeOffset="4800.2745">4217 1191,'0'0,"0"-25,0 25,0 0,25 0,49 25,26-25,24 0,-25 0,25 0,-75 0,-24 0,25 0,-50 0,0 24,25-24</inkml:trace>
  <inkml:trace contextRef="#ctx0" brushRef="#br0" timeOffset="5244.2999">4912 992,'0'0,"0"0,0 25,0 0,0 24,0-49,0 25,-25-25,25 0</inkml:trace>
  <inkml:trace contextRef="#ctx0" brushRef="#br0" timeOffset="5542.317">4912 1042,'24'49,"51"-49,-50 0,0 25,-1-25,-24 0,0 25</inkml:trace>
  <inkml:trace contextRef="#ctx0" brushRef="#br0" timeOffset="6475.3703">4837 1761,'-25'0,"1"0,24 0,-25 0,25 25,0 25,-25-50,25 49,0 1,0-25,0-1,50-24,-26 25,1-25,25 0,-25 0,24 0,-24 0,0 0,-25 0,0 0,0-25,0 1,-50-26,50 50,-25 0,25-25,-49 25,49-25,-25 25</inkml:trace>
  <inkml:trace contextRef="#ctx0" brushRef="#br0" timeOffset="7226.4133">5358 1712,'0'0,"0"0,-25 0,1 24,-1 1,0-25,25 25,0 0,0-25,0 25,0-25,0 24,0 1,0-25,0 25,0-25,0 0,25 0,0 0,-25 0,24 0,1 0,0 0,-25 0,0 0,0-25,0 0,0 1,0 24,0-25,0 0,0 25,0 0</inkml:trace>
  <inkml:trace contextRef="#ctx0" brushRef="#br0" timeOffset="7940.4541">5879 1736,'0'-24,"0"24,-25 0,0 0,25 0,-24 0,24 24,0 1,0 0,0-25,0 25,0 0,0 24,0-49,0 0,24 0,1 25,0-25,0-25,24 25,-49 0,0-25,0 1,0-1,0-25,0 1,0 24,-24 25,24-25,-25 25,0 0,0 0,25-25,0 25</inkml:trace>
  <inkml:trace contextRef="#ctx0" brushRef="#br0" timeOffset="8892.5086">5532 1984,'0'0,"0"0,0 0,0 50,0-25,0 49,25-24,-25-25,24-1,-24 1,25-25,0 0,-25 0,25 0,-25 0,25 0,-1-99,-24 49,0 50,0-24,-24-1,-1 0,0 0,0 25,0 0,1 0,-1 0,25 0,-25 0,0 0,25 0,0 0</inkml:trace>
  <inkml:trace contextRef="#ctx0" brushRef="#br0" timeOffset="9656.5523">5185 2332,'-25'0,"0"0,25 0,-50 0,50 0,0 24,0-24,25 0,50 50,-51-50,1 0,0 0,-25 0,0-25,0 0,0 25,25-74,-25 49,0 0,0 25,-25 0,-49 0,74 0,-25 0,25 0</inkml:trace>
  <inkml:trace contextRef="#ctx0" brushRef="#br0" timeOffset="10497.6004">6450 1885,'-50'0,"25"0,25 0,-25 0,25 0,0 0,0 25,0 0,0-25,50 49,-50-49,0 25,50-25,-26 0,1 0,-25 0,25-25,-25 25,0-24,0 24,0 0,0-25,0 0,-50 25,26 0,24 0</inkml:trace>
  <inkml:trace contextRef="#ctx0" brushRef="#br0" timeOffset="14736.8428">2382 2232,'0'0,"0"0,0 0,0 0,24-24,1 24,25-25,-1 0,1 0,0 0,-1 25,1-24,24-1,25-50,-24 75,-1 0,-24-24,0-1,-26 0,1 25,25-50,-25 50,49 0,0-24,-24 24,24-25,1 0,-1-25,1 50,-26-24,1-1,-25 25,49-25,-74-25,99 50,-49 0,0-25,-1 1,26-1,-26 0,1 0,-25 25,-1-25,1 25,50-24,-75 24,49 0,1 0,-1-25,51-25,-51 25,1 1,24 24,-49 0,0 0,0 0,0-50,24 50,1 0,-25-50,49 26,-24 24,24-75,-24 75,24-25,-74 1,74 24,-49-50,0 50,49-50,-24 50,0-24,-1 24,1-25,-1-25,1 25,24 1,-24-76,25 76,-26-26,-24 25,0 0,0-24,24 49,-24-25,25-25,-1 25,1 1,-1-1,-49 25,25-25,25 0,-25 0,-1 1,1 24,25-50,-1 50,-24-25,0 25,0-25,0 25,-1 0,-24-24,0-1,25 25,0 0,0 0,-25-25,25 25,-1-25,-24 0,0 25,0 0,25 0,0 0,-25 0,25-24</inkml:trace>
  <inkml:trace contextRef="#ctx0" brushRef="#br0" timeOffset="17403.9954">6202 645,'0'25,"0"-25,0 25,0-25,0-25,-75-99,50 0,-24-124,24 148,25 26,0 49,0 25,-25 25</inkml:trace>
  <inkml:trace contextRef="#ctx0" brushRef="#br0" timeOffset="18227.0425">5978 50,'0'24,"-25"-24,25 75,0-50,-24-1,24 1,-25-25,25 0,0 0,25 0,-1-74,1-25,-25 74,0 0,25 25,-25 0,25 0,-25 0,0 25,25 0,-1 24,1-49,-25 25,25-25,-25 0,0 25,25-25,-25 0</inkml:trace>
  <inkml:trace contextRef="#ctx0" brushRef="#br0" timeOffset="19516.1162">3498 397,'-50'0,"1"0,24 0,0 0,-25 0,26 0,-26 25,0-1,26 26,-1-25,0 0,25 24,0-24,-25 0,25 0,0 0,0-1,0 1,0 0,0 25,25-50,25 49,-50-49,24 25,1-25,25 0,-1 0,1-50,-25 26,0-1,-1 0,1 0,0-24,-25 24,25-25,0 50,-25-49,0 24,0 0,24 25,-24-25,0 0,0 25,-24 0,-26-49,25-1,0 25,25 0,0 25,-24 0,24 0</inkml:trace>
  <inkml:trace contextRef="#ctx0" brushRef="#br0" timeOffset="20686.1831">6102 843,'25'50,"25"24,-1 1,1 24,0 0,-26 0,1-74,-25 0,0 0</inkml:trace>
  <inkml:trace contextRef="#ctx0" brushRef="#br0" timeOffset="21481.2286">6301 1439,'25'0,"-1"0,1 0,-25 0,25 0,-25 0,0-25,25-25,-25 1,0-1,25 0,-25 26,0 24,0 0,0 24,0 26,0 0,0-1,0 1,0 49,0-49,0-50,0 0,24 0,1 0,-25 0,25 0</inkml:trace>
  <inkml:trace contextRef="#ctx0" brushRef="#br0" timeOffset="21982.2573">6797 1712,'25'74,"24"50,26 0,-75-99,24 49,1-74,-25 25,0-25</inkml:trace>
  <inkml:trace contextRef="#ctx0" brushRef="#br0" timeOffset="28353.6217">1290 3746,'0'0,"0"0,0 0,0 0,25 0,0-50,24 0,26-24,74-1,-50-24,0 0,25-50,-49 25,-26 25,26 49,-1-49,0-25,26 74,-51-49,26 50,-51-1,26 25,-25-24,0 49,-25-50,49-24,-24-26,-25 100,25-24,0-1,-25 0,0 0,24 25,-24 0</inkml:trace>
  <inkml:trace contextRef="#ctx0" brushRef="#br0" timeOffset="31388.7953">2357 2257,'0'0,"0"0,25 0,24 0,-49 0,50 0,-25 0,24 0,-49 0,50 0,-1-25,-24-24,0 24,0 0,0 25,-25 0,0-25,0 25,0 25,0 74,0-24,0-1,0-24,0-1,0 26,0-75,0-25,-25-25,25 26,-25-26,0 0,0 26,-24-51,49 50,0 25,-25 0,0 0,25 0,25 0,0 0,-25 0,49 0,-49-24,0 24,25 0,0 0,0 0,-25 0,49-25,-24 0,-25 0,25 25,-25 0,0 0,0 0,0 0,-25 0,25 0,-25 0,25 0,-24 0,24 0,0 25,0 0,0 0,0-1,0 1,0 25,0-50,0 25,0-1,0 1,0-25,0 0,0 25,0-25,0-50,-25-24,25 24,0-24,0 49,0-24,0-1,-25 50,25 0,0 0,0 0,0 50</inkml:trace>
  <inkml:trace contextRef="#ctx0" brushRef="#br0" timeOffset="70921.0564">8781 10616</inkml:trace>
  <inkml:trace contextRef="#ctx0" brushRef="#br0" timeOffset="72664.1561">12452 8334,'0'0,"0"0,0 0,0 0,0 50,50 24,24 75,-49 50,25-100,-25 0,-25 25,49 25,1-25,49 99,-49 50,-26-99,51-25,-26 74,26-50,-26 100,1-50,0-24,24 49,0-74,-24-26,-25 76,25-100,24 74,-49-24,24-1,-24-24,74 0,-74 0,-25 74,25-74,25-25,-1-25,-49-49,0 24,25 25,49-49,-74-25,25 24,-25 1,0-25,0-25,0 0,0 25,0-1,25 26,0 0,-25-50,0 25,0-25,0-75,-50 25</inkml:trace>
  <inkml:trace contextRef="#ctx0" brushRef="#br0" timeOffset="75214.302">23515 8582,'-25'0,"25"0,-49 0,-26 25,1 0,-25-25,24 74,1-49,49 25,-49-25,49-1,-25 26,1 0,24-50,-50 74,51 25,-51-74,26 50,-26-1,50-24,-49-1,49 26,0-26,1-24,-51 74,26-24,-26-1,1 75,-1-75,-49 50,50-24,-1 48,26-98,-26 74,51-50,-76 26,51-26,-26 25,51-24,-51-1,26 0,-1 26,25-51,0 26,-49-1,74-24,-50 24,26-24,-1-1,-50 51,26-1,24-74,-25 74,25-50,-24 26,24-1,0-24,-24 24,24-24,0 0,-25 24,26 0,-26 1,25-50,-49 123,24-48,1 24,-1-50,0 50,-24-74,0 49,49-49,-25 24,0 0,26-49,-1 25,-50 24,75-24,0 24,-24-74,-1 50,25-25,-25 24,0 1,25-50,0 25,-25-25,25 24</inkml:trace>
  <inkml:trace contextRef="#ctx0" brushRef="#br0" timeOffset="95258.4484">8211 8830,'0'0,"0"50,0-25,-25 0,0 24,25-24,0 25,0-25,-25-1,25 1,0 0,0 0,-25-25,25 49,0 26,0-50,0-1,-24 26,24 0,0-1,0-49,0 50,0 24,0-24,0-1,0-24,0 25,0-25,0-25,0 49,-25 1,25-50,0 49,0-49,0 25,-25 25,25-50,0 25,0 0,-25 74,25-74,0-25,0 24,0 1,0-25,0 25,0-25,0 25,0 0,0-1,0 1,0 0,0-25,0 25,25 0,-25-1,0-24,0 50,25-50,-25 0,0 25,0-25,0 25,25-25,-1 0,-24 49,0-24,50 0,-25-25,0 0,0 74,-1-74,1 25,0 0,-25 49,25-74,-25 25,25 0,-25 0,24-25,1 49,-25-24,25 0,0 49,-25-74,25 25,-1 0,-24 0,25-25,-25 25,0-25,25 49,-25-49,0 25,25-25,-25 25,0 0,0-25,0 24,25 1,-25-25,0 25,0 0,0-25,0 25,0-25,0 24,0 1,0 0,0-25,24 25,-24 0,0-1,0 1,0 0,25-25,-25 25,0-25,0 25,0-25,0 0,0 24,0-24,0 0,25 25,0-25,0 0,24 0,-24-25,0 25,-25 0,49 0,-49 0,25 0,0 0,0 0,0 0,-1-24,1 24,0 0,74 0,-24-100,-51 100,1 0,50 0,-26 0,26-24,24-51,-74 75,0-25,24 25,1 0,-1 0,26 0,-26 0,26-49,-26 49,-24-25,25-25,-1 26,-24 24,25-25,-25 0,-1 0,26 0,0-24,-1-1,-49 50,50-25,-50-24,74 49,-74 0,25-50,25 25,-25-24,-1 24,1 0,-25-149,25 100,25 49,-50 0,24 1,-24-1,0 25,25-25,-25 0,0 0,25 1,-25-26,0 0,0-24,0 0,0-26,0-24,0-25,0 50,0 74,0 1,0-1,0-25,0 25,-25-24,25-1,0-24,0 24,0 50,-25-49,1 24,24-50,-50-24,0 25,1 24,24-24,0 74,0-25,-49-25,24 1,1-26,-26 50,-49-74,0 50,0-1,25 0,25 26,49-1,0 25,-49-50,49 50,0-25,-49 25,-1-24,26-1,-100 25,-25 0,25 0,25 74,25-74,0 0,-25 50,0-1,49-24,1-25,49 25,0 0,25 0,-25-25,25 24,-24 1,24 0,0-25,0 50,-50 74,25-50,25-24,0 49,0-49,0 98,-25-98,25 0,0-26,0 26,0 0,0-26,0 1,25 0,0 0,0 0,0 24,-1 1,1 24,25 199</inkml:trace>
  <inkml:trace contextRef="#ctx0" brushRef="#br0" timeOffset="97862.5974">8335 10889,'0'0,"0"-25,0 25,-50 0,-24-49,-1 24,1 25,-50 0,-25 25,25 24,50-49,-1 0,1 50,24-25,-99 49,75-49,-25 49,-1-74,51 25,-26 0,1 25,24-25,1-25,-1 24,-24 1,24 0,1-25,-1 50,50-50,-25 49,0 1,25-25,-49 24,24-49,0 75,0 24,25-50,-49 26,24-1,-25 25,50-24,-49-50,24 49,25-49,-25 25,25-1,-25 50,25-74,0 50,0-75,0 49,-25 26,25-51,0-24,0 50,0-25,0-25,0 99,0-74,0 0,0-1,0 26,0-25,0-25,0 49,0 1,0 0,0-1,0 26,0-1,0-49,0 0,0 24,0 1,0-25,0 49,25-49,0 25,25-26,-26 1,1 0,-25 0,50 0,-25-25,0 24,24 1,-49-25,50 0,-25 25,-1 0,51-25,-26 0,-24 25,25-25,-1 0,-49 0,50 0,0 0,-26 0,1 0,25 0,-25 0,-25 0,49 0,-24 0,0 0,24 0,1 0,-50-25,50 25,-26 0,1 0,25-25,-25 0,24 0,-24 25,25-49,-25 24,24-25,50 1,-49 24,0-49,24 49,-24-25,-1 25,1 1,-25-1,74-99,-74 74,74-24,-25 74,-49-50,99-24,-74-1,-1 26,1-51,0 76,-26-26,1-24,0 24,25-74,-26-99,51 173,-75-99,25 25,-1 0,-24 50,0-50,0 49,0-49,0-99,-49 124,24 49,0-24,25 24,0 25,-25 1,1-1,24 25,0 0,-25-25,25 0,0 25,-25 0,0 0,-24 0,24 0,0 0,0 0,-49-25,24 1,25 24,-24 0,49 0,-25 0,25 0</inkml:trace>
  <inkml:trace contextRef="#ctx0" brushRef="#br0" timeOffset="102809.8803">16570 3175,'0'0,"0"99,25 248,-1-49,-24-75,0 149,0 100,0-175,0-24,0 75,0-100,0-25,0-149,25-49</inkml:trace>
  <inkml:trace contextRef="#ctx0" brushRef="#br0" timeOffset="103347.9111">15454 6226,'0'0,"74"0,0 0,150 0,-26 0,50-25,25 0,25 25,24 0,50 0,-24 25,-51-25,-24 0,-25 0,-124 0,-49 0,49 0,-75-25,50 1,-74 24,0-25,0 25,24 0,-49-25,25 25,-74 0,-75 0,-174 74</inkml:trace>
  <inkml:trace contextRef="#ctx0" brushRef="#br0" timeOffset="104160.9576">15181 7020,'25'0,"123"-50,26-173,149 0,222-348,-173 50,248-74,-74 24,-50-24,25 124,-223 223,-75 49,-74 100,-75 49,1 1,-75 49,0 0,0 0,0 0</inkml:trace>
  <inkml:trace contextRef="#ctx0" brushRef="#br0" timeOffset="109086.2393">21109 2977,'0'0,"0"0,0 124,0 0,0 99,0 25,-25 0,-24 25,49 0,-75 24,75-73,0-51,0-24,0 0,0 24,0 51,0-125,25 25,0 0,0-74,-25 24,0-49,0-25,0 25</inkml:trace>
  <inkml:trace contextRef="#ctx0" brushRef="#br0" timeOffset="109848.2829">20266 5953,'0'0,"0"0,74 0,-24 0,49 0,99 0,26 50,-51-50,75 0,50 0,0 0,-50-25,99-25,-124 26,0 24,-49-75,-25 25,-75 26,-24 24,-25 0,0 0,-1 0,-24 0,25-25,-25 25</inkml:trace>
  <inkml:trace contextRef="#ctx0" brushRef="#br0" timeOffset="129306.3959">16793 14684,'-25'0,"25"75,-24-50,-51 99,75-50,-25-49,25 74,0-49,0-26,0-24,0 0,25-74,-25 24,25 1,-25-75,0 74,0-49,0 25,0 49,0 0,0 0,0 0,0 1,0 24,0 0,25 0,-25 0,49 24,-24 1,25 74,-1 100,26-26,-26 26,26-1,-26-148,-24 0,-25-1,0-98,-25-1,-24 0,-26-49,-24-25,-50 0,75 25</inkml:trace>
  <inkml:trace contextRef="#ctx0" brushRef="#br0" timeOffset="129761.4219">16495 14908,'0'0,"25"24,0-24,25 25,49 25,75-50,-100 0,0 0,-24 0,-50 0,50 0,-26 0,-24 0,0 0,25 0</inkml:trace>
  <inkml:trace contextRef="#ctx0" brushRef="#br0" timeOffset="130929.4887">17512 14709,'0'0,"0"50,25-1,-25 1,50 99,-50-75,0 25,0-49,0 24,0-49,0 0,0-25,0-74,0-1,-25-49,25 25,-25-75,25 75,0 25,0 24,0 25,25-24,0 24,0 0,49-24,-24 49,24 0,-24 0,-1 24,-24 26,25 24,-50-49,0 25,0 24,0-74,0 99,-25-74,-49 25,-1 24,26-74,49 50,-25-25,0-25,25 0,25 0,24 0,26 0,24 49,-49-49,-26 0,51 0,-50 0,-25 25,24 0,-24 49,0 1,0-51,0 1,0 25,-24 24,-1-49,-25 0,25-25,1 0,-51 25,50 0,1-25,-1 0,0 0,25-25,0 25</inkml:trace>
  <inkml:trace contextRef="#ctx0" brushRef="#br0" timeOffset="131502.5215">19026 14163,'0'100,"24"73,1 299,-25-51,25 75,25 546,-26-397,26 0,-50-25,0-347,0-75,0-346,0 272,0-199</inkml:trace>
  <inkml:trace contextRef="#ctx0" brushRef="#br0" timeOffset="132593.5839">19720 14635,'0'25,"0"-25,0 24,0 51,0-75,0 49,25 1,-25-25,25 0,-1 24,26-49,0 0,-1 0,-24 0,50 0,-26-74,1-50,-25 49,-1 1,-24 49,0 0,0 1,0-1,0 25,0-25,0 50,0 49,25 75,0 0,25-25,24 173,-49-172,24 23,1-24,-25-74,-25-25,0 24,-25-49,-49 0,24 0,25 25,-24-25,-26 0,75 0</inkml:trace>
  <inkml:trace contextRef="#ctx0" brushRef="#br0" timeOffset="133753.6502">15826 13295,'49'0,"1"0,0 0,24 0,25 0,-49 50,-1-25,1 0,-50 24,25-24,-25 25,0-1,0 150,0-175,-25 26,25 0,-25-50,25 0,-25 0,25 0,0-50,0-49,0-50,0-74,0 148,50-74,-50 100,50 24,-26-25,-24 50,0 0,0 25,-49 25,49-25,-25 99,25-75,-25 26,25-50,25 24,-25 26,0-75,50 49,-1-24,1 25,-1-26,26 1,-1-25,-74 0,25 0</inkml:trace>
  <inkml:trace contextRef="#ctx0" brushRef="#br0" timeOffset="134150.6729">16694 13667,'0'0,"25"75,0 24,-1-74,-24 49,25 1,0-51,-25 1,0-25,25-25,-25 25</inkml:trace>
  <inkml:trace contextRef="#ctx0" brushRef="#br0" timeOffset="134932.7177">17190 13444,'0'-25,"25"1,24 24,26-25,49 0,-50 25,1 0,-1 50,-49-26,-25 1,25 25,0-25,-25-1,0 100,0-99,0 0,-25 0,0-25,25 25,0-75,0-24,25-100,0 100,-1-1,26-49,-50 50,0 24,0 25,0 25,0 50,0 24,0 1,0-1,0 1,0-1,0-49,50 24,-26-49,26 25,0-25,-1 50,-24-50,-25 0,25 0,-25 0,25 0,-1 0,-24 0</inkml:trace>
  <inkml:trace contextRef="#ctx0" brushRef="#br0" timeOffset="135511.7508">18281 13345,'0'0,"0"0,25 0,0 0,-25 25,25 24,0 1,-25-25,0 49,0-49,0 49,0-49,-50 25,50-25,-25-25,25 24,25-24,25 0,-1 0,1 0,-25 0,-25 0,24 0,-24 0,0 0,-24 25</inkml:trace>
  <inkml:trace contextRef="#ctx0" brushRef="#br0" timeOffset="136309.7964">15900 15404,'-25'0,"1"0,24 0,24 0,76 0,148 149,74-125,1 100,123-49,125-1,-1-24,25 24,174-49,-198-25,-100 0,-124-25,25 0,-24-49</inkml:trace>
  <inkml:trace contextRef="#ctx0" brushRef="#br0" timeOffset="138214.9054">16843 16098,'-25'0,"-25"0,1 0,24 0,-50 25,1 49,24-24,26-25,-1 24,25-24,-25 25,0 24,25-24,0 0,0-26,0 26,25 0,49-26,-24 26,74-25,-49-25,-26 0,26 0,-51-50,1 50,25-49,-25-26,-25 75,0-49,0-26,0-49,0 25,-25-50,25 99,-50-24,25 49,-24-74,24 74,25 0,-25 25,25 0,-25 25,1-25,24 0,-25 50,0-50,25 0,0 0,0 25,0-1,0 1,-25 0,25 0,0 24,0 1,25-50,-25 50,25-26,0 26,-1-50,1 25,-25-25,0 0</inkml:trace>
  <inkml:trace contextRef="#ctx0" brushRef="#br0" timeOffset="139671.9887">17860 16073,'0'0,"-50"25,1 0,-1 49,25-74,0 0,25 25,-25-25,25 25,0 0,0 24,0 1,0-25,25 0,0 0,25-1,24-24,-74 0,25 0,25 0,-1 0,-49 0,50 0,-25 0,24-24,-24-26,0 25,-25 0,0-24,0-1,0 50,0-50,0-24,0 74,0-50,-25 26,-25-1,50 25,-49 0,-1-25,50 25,-25 0,1 0,24 0,-25 0,25 0</inkml:trace>
  <inkml:trace contextRef="#ctx0" brushRef="#br0" timeOffset="140742.0499">19943 16321,'-24'-49,"-26"24,0 25,1 0,-1 0,0 0,1 25,-1-25,50 0,-25 49,25 26,25 49,0-25,25 25,-26-74,51-1,-26-24,1 0,0-25,24 0,50 0,-49 0,-1-50,0 26,-24-51,-25 26,24 24,-49-25,0 25,0-24,0 24,0 25,-24-25,-1 25,-50-25,26 1,-50-1,49 25,25 0,0 0,1 0,24 0,-25 0</inkml:trace>
  <inkml:trace contextRef="#ctx0" brushRef="#br0" timeOffset="142003.1221">17016 16966,'-24'0,"-1"0,-25 75,25-50,-24 24,-26-24,1 124,24-100,25 1,-24 49,24-49,25 0,0 24,0-49,0 24,50 26,-1-75,-24 25,25-25,-1 74,-24-74,50 0,-51 0,1 0,50 0,-51-50,26 26,-25-1,24-50,-24 51,-25-26,25 25,-25 25,0-49,0 24,0 0,0 25,-25-99,25 49,-49-24,24 49,0-25,25 50,0 0,-25-25,25 25,-25 0,25 0,-24 0,24 0,-25 0,25 0,-25 50,25-50,-25 0,25 0,-25 25,25-25</inkml:trace>
  <inkml:trace contextRef="#ctx0" brushRef="#br0" timeOffset="142797.1675">17959 17016,'0'0,"0"0,0 50,0 98,0-73,0 74,0 0,0-100,0 1,0-25,0-1,25 1,-25-25</inkml:trace>
  <inkml:trace contextRef="#ctx0" brushRef="#br0" timeOffset="144402.2593">20018 17363,'0'0,"0"0,0 50,0-1,0 150,0-100,25 50,-25-124,0 24,0-24,0-25</inkml:trace>
  <inkml:trace contextRef="#ctx0" brushRef="#br0" timeOffset="145286.3099">16917 18331,'0'0,"0"0,-25 49,25-24,-24 25,-1 49,25-25,0 50,-25-99,25 0,0-25,0 0,25 0</inkml:trace>
  <inkml:trace contextRef="#ctx0" brushRef="#br0" timeOffset="146238.3643">17810 18306,'0'49,"0"-24,-25 0,25-25,0 74,0-49,0 25,0 0,50 24,0-24,-26 49,1-99,-25 0,25 0,0 0,0 0,-1 0,1 0,-25-25,25 25,0-25,0 0,-1-24,26-26,-25 51,-25-26,0 0,0 25,0 1,0-76,-50 51,25-1,-24 50,-1-74,1 49,-1 25,0 0,1 0,24 0,0 25,0-25,-24 25,49-1,0 1,0-25,0 25,0 0,0 0,0 24,25-24</inkml:trace>
  <inkml:trace contextRef="#ctx0" brushRef="#br0" timeOffset="147108.4141">20117 18405,'0'0,"0"50,0-1,0 26,0 24,0-25,0 75,0-124,0 0</inkml:trace>
  <inkml:trace contextRef="#ctx0" brushRef="#br0" timeOffset="150172.5893">21258 13692,'0'0,"0"0,0 0,25 25,0-25,-25 0,0 50,0-50,24 24,-24-24</inkml:trace>
  <inkml:trace contextRef="#ctx0" brushRef="#br0" timeOffset="151225.6496">21407 14362,'0'0,"25"0,49 0,-24 0,24 0,-24 0,-1 25,1 24,24-24,-74 50,0 73,0-73,0 24,-49 99,-26-74,50-24,-49 49,49-50,-24-25,24 75,25-99,-25 123,25-74,25-24,0-1,49-24,0-50,50 124,-49-124,-26 0,-24 0,-25 0,0 0,0 50,-49-1,24 26,-25 73,25 100,25-124,-74 149,74 0,25 0,24 49,-24-198,0 0,49 100,-74-75,0-25,0-100,0 26,-24-25,24-75,-25 75,-25-25,1-25,24 25,-25 0,25 0,25 0,0-25,25-74,25-74,24-26</inkml:trace>
  <inkml:trace contextRef="#ctx0" brushRef="#br0" timeOffset="151991.6934">22399 16247,'0'0,"-25"25,25 0,0 74,0 50,0-50,25 149,25-223,-26 24,26-49,24 0,-49 0,0 0,25-49,-1-26,-24-98,25 24,-50 99,0-74,0-25,-25 1,0 73,-49 26,49-26,-50 26,51 49,-26 0,0 0,50 0,0 0,-24 24,24-24,0 25,-25 50,25-26,0 26,0-1,49-24,-24-1,-25-49,50 50,-50-50,25 0,24 0</inkml:trace>
  <inkml:trace contextRef="#ctx0" brushRef="#br0" timeOffset="153125.7582">22994 16073,'25'124,"-25"0,0-49,25-1,-25-49,0 0,0 25,25-50,-25 0,0-75,-25 26,25-76,-25-23,25 24,-25 0,25-75,0 125,-25-1,25 51,0-26,0 50,0-25,0 0,50 25,0-49,-25 49,24 0,-49 25,50-1,-50 26,25 49,24-24,-24-26,-25 1,0-25,0-1,0 76,-25-76,-24 1,24-25,0 0,-49 0,24 0,25 0,25 0,0 0,50 0,-1 0,51 0,-1 50,50 24,-50-24,-25-50,1 25,-26-25,-24 0,0 0,-25 0,0 24,0-24,0 0,-25-49,-25 49</inkml:trace>
  <inkml:trace contextRef="#ctx0" brushRef="#br0" timeOffset="156042.9251">10145 14461,'0'-25,"-24"25,24 0,0 75,0 148,24-49,-24 24,25 0,-25-24,25 0,-25 123,74-24,-74 0,25-25,25-49,0 49,-26-124,-24-75</inkml:trace>
  <inkml:trace contextRef="#ctx0" brushRef="#br0" timeOffset="156631.9588">9054 16644,'0'0,"74"0,150 0,-1 0,75 0,49 0,25 0,-74 0,49 0,-25 50,-49-50,-50 24,1-24,-76 0,-73 0,-1 0,-49 0,-25 0,0 0,-49 0,-76 0,-123-49,0 24,25-25</inkml:trace>
  <inkml:trace contextRef="#ctx0" brushRef="#br0" timeOffset="157359.0004">9476 17165,'0'0,"0"-75,149-98,-1-50,51-1,74-197,-100 73,51 100,24 25,-75 25,-49 49,-74 74,-25 51,-25-1,0 25,0 25,0 24,0-49</inkml:trace>
  <inkml:trace contextRef="#ctx0" brushRef="#br0" timeOffset="170357.7439">6053 14511,'0'0,"0"49,0-24,0 0,0 25,-25 49,25-25,0 25,0 1,0-1,-25 50,25-50,-25 25,25-74,0 49,-25 74,1-73,24 123,0-149,0-24,0-50,0 25,0-1,-25-24,25 0</inkml:trace>
  <inkml:trace contextRef="#ctx0" brushRef="#br0" timeOffset="171488.8085">5284 16247,'0'0,"25"0,-1 0,26 0,24 0,26 25,-26 0,50-25,25 0,-25 0,99 0,-99 24,25-24,-25 0,25 0,0 25,-75-25,0 0,26 0,-1 0,0 0,75 0,-1 0,-73 0,24 0,-25 0,-25 0,1 0,-26 0,-24 0,0 0,0 0,-25 25,0-25,0 0</inkml:trace>
  <inkml:trace contextRef="#ctx0" brushRef="#br0" timeOffset="172092.8431">8136 16644,'0'0,"0"0,-25 0,25 0,-24 25,-26 49,25-49,0 49,1-24,-1 24,0-49,25 25,-25-50,25 25,0-25,0 0</inkml:trace>
  <inkml:trace contextRef="#ctx0" brushRef="#br0" timeOffset="172627.8737">7814 16768,'25'0,"-1"25,26 0,24-1,-74 1,50 0,0-25,-1 50,51 24,-51-24,-24-26,0-24,0 0,-25 25,0-25</inkml:trace>
  <inkml:trace contextRef="#ctx0" brushRef="#br0" timeOffset="173343.9147">5606 14039,'-49'0,"-1"0,0 25,26-25,-26 50,50-25,-25-25,-24 49,24-24,0 49,0-74,-24 75,49-50,-25 0,25-25,0-25</inkml:trace>
  <inkml:trace contextRef="#ctx0" brushRef="#br0" timeOffset="173870.9448">5160 14114,'25'25,"24"49,-24 0,49-49,-74-25,25 0,-25 25,25-25,0 0,0 0,-1 0,1 0,-25 0,25 0,-25 0</inkml:trace>
  <inkml:trace contextRef="#ctx0" brushRef="#br0" timeOffset="174621.9878">5507 14337,'25'0,"-25"0,25-25,49 25,-74 0,0 25,0-25,0 25,0 0,0-25,0 25,0-25,-25 49,25-24,-25-25,50 25,0-25,49 25,1-25,-1 0,-24 0,-25-25,-1 25</inkml:trace>
  <inkml:trace contextRef="#ctx0" brushRef="#br0" timeOffset="175515.0388">8583 17115,'0'0,"0"75,0 98,0-98,0-1,0 1,0 24,0-99,0 49,0-24,0-25,0-49,0 24,0 0,0 0,0 0</inkml:trace>
  <inkml:trace contextRef="#ctx0" brushRef="#br0" timeOffset="183981.5231">6127 15999,'0'0,"0"0,0 0,0 0,0 0,0 25,-25 24,25-49,-49 50,49 0,-50 49,25-99,25 25,-25-1,1 1,-1 0,25 0,-25-25,25 0,-25 74,0-49,25 0,-74 25,74-1,-25-24,25-25,0 0,25-74,0 49,0-50,-1-24</inkml:trace>
  <inkml:trace contextRef="#ctx0" brushRef="#br0" timeOffset="184862.5735">5755 16148,'-25'0,"0"-25,25 25,50 0,-25 25,49 74,-24-49,-1 49,-24-25,0-49,0-25,-25 25,0-25,25 74,-1-74,-24 25,25-25,-25 0,25 0</inkml:trace>
  <inkml:trace contextRef="#ctx0" brushRef="#br0" timeOffset="189743.8527">6028 14684,'0'0,"0"-99,0 0,0-50,25-25,-1 26,26-26,-25 0,25 50,-50-24,24 73,-24-24,0 99,0-25,0 25,0-25,0 50,0 0,0 0,0 24,0 51,0-26,50 50</inkml:trace>
  <inkml:trace contextRef="#ctx0" brushRef="#br0" timeOffset="190938.921">8236 16321,'0'25,"0"-25,0 25,0-25,24 0,1 0,50 0,73 0,51 0,-75 0,-50 0,25-25,-24 25,-26 0,-24-25,0 25,0 0,-25 0</inkml:trace>
  <inkml:trace contextRef="#ctx0" brushRef="#br0" timeOffset="194685.1353">8682 14163,'0'0,"0"0,-50 25,26 25,-26 24,50-49,-25 25,0-25,1-1,24-24,-25 25,0 25,0-1,0 1,1-50,-1 50,25-50,0 0</inkml:trace>
  <inkml:trace contextRef="#ctx0" brushRef="#br0" timeOffset="195531.1837">8409 14238,'0'0,"0"25,50 49,-25-74,49 124,-49-124,0 50,24-25,-24 24,-25-49,25 50,-25-50,0 0,0 0,0 25</inkml:trace>
  <inkml:trace contextRef="#ctx0" brushRef="#br0" timeOffset="206154.7913">8632 14114,'0'0,"0"25,0 49,-74 0,74-24,-74 25,49-26,0 26,-25-51,26 1,24 25,-25-50,25 25,0-1,-25 1,25-25,0 25,0-25,0 0</inkml:trace>
  <inkml:trace contextRef="#ctx0" brushRef="#br0" timeOffset="206958.8373">8335 14238,'0'-25,"0"25,25 0,49 124,-49-74,24-1,1 26,24-26,-24 51,0-51,-50-24,49 0,-49 0,0-25</inkml:trace>
  <inkml:trace contextRef="#ctx0" brushRef="#br0" timeOffset="213255.1974">8657 14114,'0'-25,"0"25,0 25,0 0,0 24,-25 50,-24-24,-1-25,-24 98,49-98,25-25,-25-25,25 25,-25-25,25 0</inkml:trace>
  <inkml:trace contextRef="#ctx0" brushRef="#br0" timeOffset="214009.2406">8310 14188,'25'50,"24"24,1 26,0-51,-26 26,51-1,-50-24,24-1,-24 26,0-26,24-24,-49 0,25 24,0-49,-25 0</inkml:trace>
  <inkml:trace contextRef="#ctx0" brushRef="#br0" timeOffset="216280.3705">3622 16222,'0'0,"0"0,74-49,50-1,-25-24,75-50,74 0,124-50,25-49,248-25,25-174,124 25,-125 99,-24-24,-74-75,-199 223,-124-24,-99 124,24-26,-98 51,-51 49,1 0,-25-25,0 25,0 0,0 25,-25-25</inkml:trace>
  <inkml:trace contextRef="#ctx0" brushRef="#br0" timeOffset="223066.7586">7541 14238,'-25'0,"25"-25,0 0,-74-74,-1 0,1-25,0 25,-1-25,1-25,49 74,0 26,0 24,25 0,0 25,-25 0,25 0,0 0,0 0,0 50,-24-25,24 24,-25-24,0 0,25 0,0 24,0-49,0 0,0 0,0 0,0 0,0-124,0 124,25-49,0-26,-25 50,0 25,49 0,1 0,-25 0,-1 0,51 25,-50-25,24 0,26 0,-50 0,-25 0,0 0</inkml:trace>
  <inkml:trace contextRef="#ctx0" brushRef="#br0" timeOffset="224214.8243">8285 12526,'-25'-49,"1"49,24 0,-25 0,0 0,25 0,0 0,-25 25,25-1,0-24,-25 50,25 0,-25-26,25 26,0 0,0-50,0 49,0-24,0 0,25-25,0 0,-25 0,25 25,0-25,24 0,-24 0,25 0,-25-25,24 25,-24-50,0 25,0 1,-1 24,-24-50,25-24,-25-1,0 50,0-24,-25 24,25-25,-24 50,-26 0,0 0,1 0,-26 0,51 0,-26 0,50 0,-25 0,25 25,0-25,0 25</inkml:trace>
  <inkml:trace contextRef="#ctx0" brushRef="#br0" timeOffset="225106.8753">7343 14362,'0'0,"0"25,24 24,1-24,-25 99,50-25,24 149,25-49,-49 24,49-24,-74-51,25-73,-50-50,0-25,0 0,0 0</inkml:trace>
  <inkml:trace contextRef="#ctx0" brushRef="#br0" timeOffset="225800.915">7591 15478,'0'0,"0"0,49 50,1-1,-25 26,74 24,-50-49,-24-50,-25-149,0 74,0-98,0 123,0-24,0 74,0-25,0 25,0 0</inkml:trace>
  <inkml:trace contextRef="#ctx0" brushRef="#br0" timeOffset="226394.949">8335 15453,'0'0,"0"0,49 100,1-26,24 149,-24-173,0-1,-1 51,-24-100,-25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07:54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2605 4514,'0'0,"0"25,-25-25,0 50,0-25,-49 49,49-24,-24 24,-1-24,0-25,50 49,-49-24,49-26,-25-24,25 25,-25-25,25 25,0 0,-25-25,25 0,0-25,0-25</inkml:trace>
  <inkml:trace contextRef="#ctx0" brushRef="#br0" timeOffset="1030.0589">2158 4589,'0'0,"0"0,0 0,75 49,-75-24,49-25,51 50,-51 24,1-49,-50-25,0 25,25-25,-25 0,49 0,-24 25,25 0,24-25,-49 0,0 0,-25 0,0 0,0 24,24-24</inkml:trace>
  <inkml:trace contextRef="#ctx0" brushRef="#br0" timeOffset="1674.0957">2977 5035,'-25'0,"25"-24,0 48,0 51,0-26,0 75,0-74,0 0,0-1,0-24,0-25</inkml:trace>
  <inkml:trace contextRef="#ctx0" brushRef="#br0" timeOffset="2558.1463">4019 4638,'0'0,"25"-24,-1-26,-24 25,25 25,-25 0,0-25,0 25,0 0,0 50,-49-25,-1 99,-25-99,26 74,-1 0,25-49,1-25,-1-1,25-24,0 0</inkml:trace>
  <inkml:trace contextRef="#ctx0" brushRef="#br0" timeOffset="3211.1836">3647 4638,'24'0,"26"0,0 25,24 25,0-25,-24 49,0-49,-1 0,-24 0,-25-25</inkml:trace>
  <inkml:trace contextRef="#ctx0" brushRef="#br0" timeOffset="4084.2336">4366 5110,'-25'-25,"25"-25,0-24,0 74,0-25,25 25,-25 0,50-25,24 25,-74 0,25 0,-25 25,0 0,0 49,0-74,0 50,0-25,-25 49,0-74,25 50,-49-1,49 1,0-25,0-25,24 0,1 0,74 0,-49 0,0 0,-1 0,1 0,-25 0,-1 0,-24 0,50 0,-50 0,0 0,0 0,0 0</inkml:trace>
  <inkml:trace contextRef="#ctx0" brushRef="#br0" timeOffset="5738.3282">571 4663,'0'0,"0"-25,25 25,-25 50,74 0,-49-1,24-24,1 25,-25-50,0 25,-25-25,0 24,25-24,-25 0</inkml:trace>
  <inkml:trace contextRef="#ctx0" brushRef="#br0" timeOffset="6443.3685">1017 4762,'0'-24,"0"-1,25 0,-25 25,-25 0,-24 50,-1-26,1 51,-51-50,51 24,24 1,25 0,0-50,0 24,0 76,0-26,0 0,-25-49,25 0,-25-25,25 0,25 0,0 0,24-50</inkml:trace>
  <inkml:trace contextRef="#ctx0" brushRef="#br0" timeOffset="7218.4128">1439 4415,'0'0,"0"0,0 124,0-25,0 50,0 25,0 74,0 74,0-24,0-25,0-50,0 124,-25-49,25 25,0-100,0 198,0-247,0 99,25-75,0-24,-25-75,0 50,0-99,0-50,0 0,0 0,0-75,0 1,0-75,0-74,0-25</inkml:trace>
  <inkml:trace contextRef="#ctx0" brushRef="#br0" timeOffset="8169.4672">1786 3274,'0'0,"0"0,0 0,0 0,-25 25,1 49,-26 1,50-50,-50 74,26-50,-1-24,-25 50,50-75,0 0,0 25</inkml:trace>
  <inkml:trace contextRef="#ctx0" brushRef="#br0" timeOffset="8893.5086">1464 3423,'0'-25,"0"25,0-25,0-24,0-50,0 99,0 0,0 0,0 74,49 25,-24-49,25 24,-1 1,-24 24,25-25,-50-74,0 0,25 25,-25-25,24 0,-24 25,0-25</inkml:trace>
  <inkml:trace contextRef="#ctx0" brushRef="#br0" timeOffset="9615.5499">2059 3547,'25'0,"74"0,-24 0,-1 0,0 0,-49-25,0 25,-25 0</inkml:trace>
  <inkml:trace contextRef="#ctx0" brushRef="#br0" timeOffset="10411.5955">2778 3249,'0'0,"0"0,0 50,0-50,0 50,-49 74,49-124,0 49,0 1,25-1,-1-24,-24 25,50-25,0 24,-26-49,26 0,-25 0,49 0,-49 0,50-49,-51 49,1 0,-25-25,0 25,0-25,0-25,0-24,0 24,-25 1,-49-26,24-123,26 124,-1 49,25 25,0-25,-25 25,0 0,0 0,0 25,-24 24,49-49,0 0,0 25,0 0,0 0,0 0,0-1,0 1,0 0,25-25</inkml:trace>
  <inkml:trace contextRef="#ctx0" brushRef="#br0" timeOffset="11746.6718">3523 3225,'-25'-50,"25"50,0 0,0 0,0 0,0 99,0-24,0-1,0 0,0-24,0-25,0 0,0-25,0 24,0-98,0-50,-25 50,25-26,0-123,-25 174,25 49,0-25,0 25,0-50,25 50,0 0,0 0,24 0,-24 25,25-25,-50 50,49-50,-49 49,0-49,0 25,0 25,0-26,0 76,0-76,0 1,0 0,-25 0,1-25,-26 49,25-49,25 0,-25 0,25 0,0 0,25 0,0 124,49-49,26 24,-26 0,0-74,-24 25,-25-50,-25 0,25 49,-25-49</inkml:trace>
  <inkml:trace contextRef="#ctx0" brushRef="#br0" timeOffset="13751.7865">2530 5904,'0'-25,"-24"25,-1 0,25 0,-50 0,50 0,-25 0,-49 25,74-1,-25-24,25 25,0-25,-25 50,25-25,0 24,-24-24,24 25,0-50,0 49,0-49,0 25,0-25,24 0,-24 50,25-50,25 0,-50 0,25 24,-25-24,24 50,1-50,-25 0,0 0,25 0,-25 0,25 0,0-25,-25 0,24 25,-24-24,25 24,-25-25,0 0,0 25,0-25,0-49,0 24,0 25,0-24,25 49,-25-25,0 25,-25 0,25 0,-25 0,25 0,0 0</inkml:trace>
  <inkml:trace contextRef="#ctx0" brushRef="#br0" timeOffset="15295.8748">4217 5904,'0'0,"-25"0,25 0,0 0,-49-25,24 25,0 0,0 0,1 0,-1 0,-25 0,25 0,0 0,1 0,-1 0,25 0,0 0,0 25,0-1,0 26,0 0,0-26,0 26,0 0,0-26,0-24,0 25,0 0,0-25,25 0,-25 25,24-25,-24 0,25 0,0 0,-25 0,25 0,0 49,0-49,-1 0,1 0,-25 0,25 0,-25 0,0 0,0 0,25 0,-25-24,0-1,49-25,-49 50,0-49,0 49,0-25,0 0,0 0,25 25,-25-25,0 25,0-24,0-1,0 25,0-50,0 25,0 1,0-1,0 0,0 25,-25 0,25 0,-24 0,-1 0,0 0</inkml:trace>
  <inkml:trace contextRef="#ctx0" brushRef="#br0" timeOffset="28016.6024">645 6102,'-25'0,"1"0,-1 0,0 0,25 0,-25 0,0 0,25 25,-24 0,24 24,0 1,0-25,0 49,0-49,0 0,0-1,0 1,0 0,0 0,0 0,24-1,-24-24,25 25,-25-25,50 25,-50-25,49 25,26-25,-26 0,-24 0,25 0,-25 0,0-25,-25 25,24-25,-24 25,0-25,25 1,-25-1,25-50,-25 26,0-26,0 51,0-51,0 26,0 49,0-25,-25 25,0-50,1 50,-1-25,25 25,-50-49,50 49,-25 0,0 0,1 0,-1 0,25 0,0 0,-25 0,25 25,-25-1,25-24,-25 50,25-25,0-25,0 0,0 25,0-1,0-24</inkml:trace>
  <inkml:trace contextRef="#ctx0" brushRef="#br0" timeOffset="29337.678">2456 6871,'0'-50,"-25"50,25 50,0 0,0-1,0 1,0 24,0-24,0-1,0-24,0 0,0-25</inkml:trace>
  <inkml:trace contextRef="#ctx0" brushRef="#br0" timeOffset="31774.8174">4068 6921,'0'-25,"0"25,0-25,0 25,-24 0,24-25,-50 25,50 0,-25 0,25 25,0-25,0 0,0 25,0 0,-25-1,25-24,0 25,0-25,-25 50,25-1,0-49,0 25,25 0,0 25,0-50,-25 0,25 0,0 0,-1 24,-24 1,25-25,0 0,0 25,-25-25,25 0,-1 0,1 0,-25 0,25 0,-25 0,25 0,-25-25,25 0,-25 25,0-24,0 24,0-25,0 0,0 25,0-25,0 0,24 1,-24 24,0-25,0-25,0 25,0 1,0 24,0-50,0 50,-24-25,24 25,0-25,-25 25,25-25,-25 25,0 0,25-24,-25 24,1-50,24 50,-25-25,25 25,-25 0,25 0,0 25,-50-25,50 25,0 0,-24-25,24 0</inkml:trace>
  <inkml:trace contextRef="#ctx0" brushRef="#br0" timeOffset="42653.4396">2456 7838,'-25'-25,"25"25,-25 0,25 0,-24 0,-1 0,25 0,-25 0,25 25,-25-25,0 25,25 0,-24-25,24 25,0-1,-25 1,0 25,25-50,0 25,0-25,0 74,25-49,0-25,24 99,-24-99,0 0,-25 25,0-25,25 0,-25 0,49 0,-24 0,0 0,24 0,-49 0,25 0,-25 0,25 0,0 0,-25-25,0-24,0 24,0 0,0-25,0 26,-25-51,0 50,25-24,-74-26,49 50,0 25,25 0,0-24,-25 24,25 0,25 0,50 49,24 26</inkml:trace>
  <inkml:trace contextRef="#ctx0" brushRef="#br0" timeOffset="43548.4908">4044 7764,'0'25,"0"24,0 26,0-1,0 1,0 24,0-50,0-24,0-25</inkml:trace>
  <inkml:trace contextRef="#ctx0" brushRef="#br0" timeOffset="54506.1175">744 6995,'0'0,"0"25,0 24,0 26,0-1,0-24,0-25,-24 24,24-49,0 50,0-25,0-25,0 24,0 1,0-25,0 0,0 25,0-25</inkml:trace>
  <inkml:trace contextRef="#ctx0" brushRef="#br0" timeOffset="55240.1595">720 7913,'0'0,"0"0,0 49,0-24,0 25,0-1,0 1,0 49,0-74,0 0,0 24,0 1,0 0,0-50,0 24</inkml:trace>
  <inkml:trace contextRef="#ctx0" brushRef="#br0" timeOffset="56281.2191">819 8954,'0'0,"0"0,0 0,0 0,0 0,0 0,-25 0,0 0,0 0,1 0,-1 0,0 0,0 0,25 25,-25-25,25 25,0-25,-24 50,-1-25,25 24,0-24,0 25,0-26,0 1,0 25,0-1,25-24,-1 25,-24-50,25 0,-25 25,50-25,-1 0,-49 0,50 0,-25 0,0 0,0-50,-25 50,24-50,-24 50,0-49,0 24,25 0,-25 0,25 1,-25-1,0 0,0 25,-25-25,25 0,0 25,-25 0,25-24,-24 24,24 0</inkml:trace>
  <inkml:trace contextRef="#ctx0" brushRef="#br0" timeOffset="57134.2679">2605 8880,'0'0,"25"50,-25 24,0-49,24 49,-24 26,0-26,25 0,-25 1,0 49,0-124,0 0,0 0</inkml:trace>
  <inkml:trace contextRef="#ctx0" brushRef="#br0" timeOffset="58195.3286">4143 8905,'-25'0,"25"25,0-1,0 51,0-50,0 49,0 25,0-49,0 0,50 24,-50-24,0-50</inkml:trace>
  <inkml:trace contextRef="#ctx0" brushRef="#br0" timeOffset="59662.4125">1513 8905,'0'0,"0"25,0-1,0 26,0 25,0-51,0 51,0 24,25 0,0-24,-25 49,0-50,0 0,0-49,0-25,0 25,0 0,0-25,0 0</inkml:trace>
  <inkml:trace contextRef="#ctx0" brushRef="#br0" timeOffset="60970.4873">8161 2654,'0'0,"0"25,0 0,0 49,0 100,0-50,25 124,74-25,-99 0,50 25,-50 0,0 199,0-25,0-75,74 223,-49-272,-25-50,0-74,0 24,0-49,0-124,0 0</inkml:trace>
  <inkml:trace contextRef="#ctx0" brushRef="#br0" timeOffset="61933.5424">7591 7020,'148'0,"100"0,75 0,-50-25,99 25,0 0,99 0,-99 0,-49 0,49 0,-75 0,76 0,-76 0,26 0,-1 0,-49 0,-50-74,0 74,-74 0,-50 0,-49 0,25 0,-26-25,1 25,-25 0,-1 0,-24-25,0 25</inkml:trace>
  <inkml:trace contextRef="#ctx0" brushRef="#br0" timeOffset="62500.5748">14164 7193,'0'0,"-25"0,25 0,0 25,-50-25,26 25,-51 49,26 50,-51 0,26-24,0 24,24-75,50 26,-25-26,0-24,25-25,0 0,0-25,0-24,0-26,0 1</inkml:trace>
  <inkml:trace contextRef="#ctx0" brushRef="#br0" timeOffset="62973.6019">13569 7417,'0'0,"49"0,1 74,49-24,25 74,-50-75,-24 1,0-25,-26 24,26-49,0 75,-26-51,-24 1,0-25,0 25</inkml:trace>
  <inkml:trace contextRef="#ctx0" brushRef="#br0" timeOffset="63450.6291">14486 7937,'0'25,"0"50,0-26,0-24,0 0,0-25,0 25,0 24,0-73,0 24</inkml:trace>
  <inkml:trace contextRef="#ctx0" brushRef="#br0" timeOffset="64411.6841">7094 1910,'0'25,"0"49,-24-24,-26-1,0 1,1 74,-50 99,24-173,50 74,-24-99,24 0,25-25</inkml:trace>
  <inkml:trace contextRef="#ctx0" brushRef="#br0" timeOffset="64967.7159">6524 2431,'25'25,"0"-1,49 51,25-50,0 49,-24-24,-50-50,-1 25,-24-1,0-24,25 0,0 0,-25 25,0-25,0 25</inkml:trace>
  <inkml:trace contextRef="#ctx0" brushRef="#br0" timeOffset="65899.7692">7367 2729,'0'24,"0"-24,0 25,0 0,-24 0,24-25,-25 49,0-49,25 0,0 25,0-25,-25 0,25 0,0 0,0 0,25 0,0 25,24-25,-24 0,0 0,25 0,-1 25,-49-25,0 0,25 0</inkml:trace>
  <inkml:trace contextRef="#ctx0" brushRef="#br0" timeOffset="66791.8202">7094 2753,'0'0,"0"-24,0-1,0 0,0 25,25-25,0 25,-25-25,0 25,25 0,-25 0,25 25,0-25,-1 0,1 25,0-25,-25 0,50 0,-50 0,24 25,1 0,-25-25,0 24,25-24,-25 25,0 0,0-25,0 25,0 0,0-1,0-24</inkml:trace>
  <inkml:trace contextRef="#ctx0" brushRef="#br0" timeOffset="71868.1106">8508 6648,'-24'0,"-26"0,50 0,0 0,-25 0,0 49,1-24,24-25,0 25,-25-25,25 25,0-1,0-24,0 25,0-25,-25 0,25 25,0 0,0-25,0 25,0-25,0 25,0-25,0 24,0 1,0 25,0-25,0-1,25-24,-25 25,25-25,-25 25,0-25,0 0,0 25,24 24,-24-49,25 0,-25 25,25-25,-25 0,0 0,25 0,-25 25,0-25,25 0,-25 25,0-25,24 0,1 0,-25 0,25 0,-25 0,0 0,50 0,-26 0,-24-25,25 0,0 25,-25 0,25-25,0 1,-25-1,0 25,0 0,0-25,0 0,0 25,0-25,0-49,0 0,0 49,0 0,0 0,-25 25,25-25,0 25,0-25,0 1,0-1,0 25,-25 0,25-25,0 25,-25 0,0-25,25 25,-49-25,49 1,0 24,-50 0,50 0,0 0,-25 0,25 0,-24 0,24 0,0 0,-25 0,25 0,0 0,0 0</inkml:trace>
  <inkml:trace contextRef="#ctx0" brushRef="#br0" timeOffset="74913.2848">13048 2753,'-25'0,"25"0,-25 0,0 0,25 0,-25 25,25 25,0-50,-24 25,-1-1,25-24,0 25,0 0,0 0,0-25,0 25,0-1,0 1,0-25,0 25,0 0,0-25,0 25,25-25,-1 24,-24-24,50 50,-25-50,0 25,-1 0,1-1,0-24,-25 0,25 0,0 0,-25 0,24 0,-24 0,0-24,25 24,-25-25,25 0,-25 0,0 0,25-24,0-26,-25 1,0 49,0 0,0 1,0 24,0-25,0 0,0 0,0 25,0-25,-25 1,25 24,-50-25,25 25,1-25,-26 0,0 0,26-24,-1 49,25 0,-25 0,25 0,0 0,0 24,-25 26,25-50,0 25,0 0,0-25,0 25,0-25,0 49,0-49,0 25,0-25,0 25,25-25,-25 49,25 1,-25-25</inkml:trace>
  <inkml:trace contextRef="#ctx0" brushRef="#br0" timeOffset="75996.3467">13444 6598,'0'0,"0"0,0 0,0 25,-24 0,-1 24,0 26,0-75,25 49,-25 1,-24 49,-1 50,25-124,1 0,-26-1,50 26,0-25,-25 0,25-25,0 0</inkml:trace>
  <inkml:trace contextRef="#ctx0" brushRef="#br0" timeOffset="76740.3893">13097 6722,'0'0,"0"0,25 0,25 74,-26-49,1 25,25-25,24 24,1 26,-1 49,-49-124,-25 25,0-25,25 0,-25 0,25 0,-25 0,-25 0,-25 0</inkml:trace>
  <inkml:trace contextRef="#ctx0" brushRef="#br0" timeOffset="77889.455">8285 3101,'50'-25,"-25"25,-1 0,-24-25,-24 25,24 50,0-50,-50 24,25-24,0 50,1 24,-26-49,25 0,-25 74,50-74,-24-25,-1 50,25-26,-25-24,25 25,-25-25,25 0,0-49</inkml:trace>
  <inkml:trace contextRef="#ctx0" brushRef="#br0" timeOffset="78639.4979">7963 3150,'0'0,"0"0,0 0,0 0,24 25,1 0,25 0,-1 24,1-24,25 25,-51-26,1-24,25 25,-50 0,49 0,-24 0,0-25,0 24,0-24,-25 50,24-50,-24 25,0-25,0 25</inkml:trace>
  <inkml:trace contextRef="#ctx0" brushRef="#br0" timeOffset="81945.687">7243 6325,'-24'0,"24"0,0 0,49-49,50 49,-24-75,74 1,-25-50,74-75,0 50,51-74,-26 25,0 24,25-24,0 24,0-74,-25 25,75 24,-100 1,-49 49,50 0,-26 75,-49-50,-74 99,74-99,-74 74,24-24,0-25,100-25,-25 25,-25-1,0 1,-50 74,1-74,-50 74,24-74,-24 74,25 0,-26 1,26-26,0 0,-50 26,24 24,1 0,-25 0,50-50,-25 25,24 0,1 1,-25-26,24 0,-49 50,0-24,25 24,-25-25,0 0,0 25,25-25,-25 0,0 25,0-24,25 24,-25 0,0 0,25 0</inkml:trace>
  <inkml:trace contextRef="#ctx0" brushRef="#br0" timeOffset="84438.8296">8583 1364,'0'-25,"0"25,0 0,0 0,49 0,1 50,0 24,-1-74,26 50,98 74,1 0,74 0,50 75,-100 73,149 1,-123-49,-51-26,26-74,24 99,-50-49,76 49,-51-49,75-25,-75 24,1-98,-50-1,-1 75,51 49,-75-74,74 100,-74-51,25-24,99 99,-99-99,0-75,0 75,-25-50,0-99,-25 50,25 0,25 24,-100 0,26-74,-26 50,26-50,-50 0,49 25,-74-25,25 0,-25 25,0-25,0 24,0-24</inkml:trace>
  <inkml:trace contextRef="#ctx0" brushRef="#br0" timeOffset="86570.9515">9501 8334,'0'-24,"0"24,0 0,0 0,24 0,1 0,25-25,-1 0,1-49,24-1,-24 50,0-49,24 49,0-99,26 50,98-125,-99 50,50 25,50-49,-26 49,1-50,-25-74,0 99,-1-74,26 99,-25 0,-50-50,25 50,-25 50,-24-125,24 51,0-51,0 75,1 0,24-50,-25 100,0-25,0-50,25 25,-25 0,50-74,-49 148,-1-49,-25-1,1-24,-1 75,-24-26,24 51,25-26,-74-24,74-50,-49 74,-25 25,-1-49,1 24,-25 50,0 0,0-49,25 49,-25-25,0 25,0 0</inkml:trace>
  <inkml:trace contextRef="#ctx0" brushRef="#br0" timeOffset="87958.0309">6722 3994,'0'0,"25"0,0 0,0 0,24 49,26-24,-26 74,51-49,24 99,0 24,124 26,25 49,-1 149,26 24,25-98,-150-1,-24-223,0 100,-75 99,50-100,25-24,-25-26,0 26,-25-149,-24 74,24-25,25 150,-50-224,-49 74,25-24,24 49,1 0,-1 0,-24-24,24-1,-24-24,-1-25,51 49,-51-49,-24-25,25 25,-26-1,26-24,-50 25,0-25,0 0</inkml:trace>
  <inkml:trace contextRef="#ctx0" brushRef="#br0" timeOffset="92782.3068">8236 5581,'0'0,"-25"0,25 0,-25 0,25 0,-25 0,0 0,25 0,-25 0,-24 0,24 25,0-25,-49 0,24 74,25-74,-49 25,24 49,26-74,-26 50,25-25,-24 0,-1 0,0-1,-24 51,-25-50,49-1,1 26,24-50,-25 0,50 0,-25 50,0-1,1-24,-1 0,0 0,-25 49,50-49,-74-25,74 49,-50-49,50 50,-24 0,-1-26,0 26,25-25,-25 24,-24 100,49-99,0 0,0-26,0 1,0 25,0-25,0-25,0 49,0-24,0 25,0-26,0 51,49 49,-24-99,0 99,0-75,-1 1,26 49,-25-74,24 74,-49-74,0-25,50 49,-50-24,0 0,25-25,0 25,-1 0,-24 0,25-1,0 1,-25-25,50 50,-50-50,25 25,-1-25,26 24,0 26,-26-50,26 25,-25 0,0-1,-25 1,24-25,1 0,0 0,0 25,24 25,1-26,-25-24,-25 0,49 0,-49 25,25-25,0 25,0-25,0 0,-1 0,1 0,25 0,-50 0,25 0,-1 0,26 0,-25 25,0-25,-1 0,-24 0,25 0,25 0,-25 0,-25 0,25 0,-25-50,49 50,-24 0,0 0,24 0,-49 0,25 0,25 0,-25 0,-1 0,-24 0,25 0,50 0,-26 0,-24 0,25-74,24 74,-74-25,50 0,-50 25,24 0,-24 0,50-49,-25 49,24 0,-24-50,-25 50,25 0,-25 0,25-25,-25 25,0 0,25 0,-1-25,1 1,0-26,25 25,-1-24,-24 49,-25-50,50 50,-50 0,0 0,25-25,-25 25,24 0,1-50,0 50,0-49,-25 49,0-25,25 0,-25 0,0-49,0 49,24-49,-24 74,0-50,25-24,-25 74,0-50,0 25,0-49,-25 49,1-49,24-1,0 26,-25-26,0 75,25-74,0-50,0 74,0 50,0-99,0 99,0-50,0 1,-25-1,0 1,-24-75,24 74,-25-49,25 0,1 49,-26 50,25-74,0 74,1-50,-1 25,0-24,-49-1,74 0,-50 25,25 1,-49-26,49 25,-25 0,-24-24,74 49,-25-50,25 50,-49 0,49 0,-25 0,-25 0,25 0,-49 0,49 0,-49 0,49 0,0 0,25 0,-25 0,25 0,-49 0,-1 25,25 25,-24-26,24-24,-25 50,1 0,24-26,25-24,0 0,0 0</inkml:trace>
  <inkml:trace contextRef="#ctx0" brushRef="#br0" timeOffset="95355.454">15454 2084,'-25'0,"25"-25,-50-50,25 75,-49-24,24-1,1 0,-26-25,1 1,0-1,-50 25,49-49,-74-50,0 99,-24-25,24-24,0 49,75 25,-25-25,-1 25,1 0,-75 0,50 0,50 0,0 0,-1 0,26 0,-26 75,-24-50,25-25,-1 49,26-24,-26 25,26-1,-1-49,0 50,-24 24,24 1,-24-75,24 74,-74 50,25-74,49 24,-24 50,0-25,-1 1,1-1,-1-25,26-24,-1 24,25-24,-24 0,49-26,-25 26,-25 24,50-49,-25 50,25-51,-24 26,24-50,0 50,0-50,0 24,0-24,0 50,0-50,0 50,0-50,24 74,1-49,0 99,0-99,0-1,-25 26,49-25,-49 0,25-25,0 49,-25-49,50 25,-50 0,49 25,1-26,-50 1,49 0,-24 0,0-25,0 49,0-24,-1 0,1 0,25 0,-25-1,24 51,-24-75,25 25,24-1,-24 1,-26 0,26-25,0 50,-1-26,1-24,24 0,1 25,24 0,50 0,-50-25,-49 0,24 0,-74 0,25 0,0 0,-1 0,51 0,-1 0,1 0,-1 0,0-25,1 25,-75-25,50 0,-26 25,1-74,25 74,24-25,50-49,-74 24,49-24,0-50,-49 25,24 49,-24-124,-25 149,24-24,26-1,-51-49,51 49,-50-49,24 0,1 25,24-26,-49 26,-25 0,50 24,-50 25,0-74,0 49,0 1,25-1,-25 25,24 0,1-99,-25 50,0-25,0 24,0-24,0 25,0-50,0 25,0 24,0-24,-25 24,1-98,-26 74,25-25,0 74,1 25,24 25,0 0,-25 0,0 0,0 0,0 0,-24 50,24-50,-25 74,1-49,-1 25,50-26,-50 26,50-25,-24 24,-1 1,0-50,0 74,25-74,0 25,0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21:42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2059 15850,'0'50,"0"123,0 51,0 98,0-74,0 0,0-74,0-50,0 25,0-124,0-1,0 1,0-25,0-74,0-1,0 26,-25-125,25 50,0-99</inkml:trace>
  <inkml:trace contextRef="#ctx0" brushRef="#br0" timeOffset="1187.0679">2059 15900,'75'0,"-1"0,25-99,75-125,-1 150,-24-100,-25-99,-24 224,-26-75,-49 99,0 0,-25 0,0 25,0 75,24 247,51-24,-1 99,-74-75,50 26,-1-175,-49 1,0-1,25-98,-25-26,0 26,0-50,50 24,-50-24,0 0,25 24,-25-24,0-25,0 0,-124-25,0-24,0 24,0 0,-75 0,-49 25,25 0,99 50,25-25,-25 49,74-74,0 25,50-25</inkml:trace>
  <inkml:trace contextRef="#ctx0" brushRef="#br0" timeOffset="2018.1155">2902 16793</inkml:trace>
  <inkml:trace contextRef="#ctx0" brushRef="#br0" timeOffset="3001.1717">2580 16148,'0'0,"50"-75,123-73,-74 24,75-25,0-74,-75 49,25 0,-50 50,1 0,-26 99,-24 1,-25 24,25 24,0 51,-25 98,49-24,1 25,-25 24,49-24,-49 0,0 49,-25-50,0 100,0-74,50-1,-26-24,26-50,-50-50,0-49,0 0,25-25,-25 0,0 0,-50-99,1 49</inkml:trace>
  <inkml:trace contextRef="#ctx0" brushRef="#br0" timeOffset="4378.2505">2654 16123,'0'0,"0"50,0-1,0 175,0-26,25-124,-25 100,50 24,-25-24,-1-100,1 1,-25-26,0 1,0 0,0-1,0-49,25 0,49 0,26 0,24 0,0-24,49 24,-49 0,25-50,-74 25,-1 25,-24-25,-26 25,1 0,25 0,-50 0,25 25,0-25,-1 0,-24 0,50 0,-50 0,25 0,-25-25</inkml:trace>
  <inkml:trace contextRef="#ctx0" brushRef="#br0" timeOffset="51329.936">11758 6300,'0'0,"-50"0,-49 0,25 25,-1 25,-74-1,25 26,50-50,-25-25,-1 49,51-24,-75 49,49-24,26 0,-1-50,1 99,-1-74,25 24,-24-24,-1 25,-25 24,26 1,-1-26,1 1,-75 148,99-148,-50 49,26 50,24-75,-25 1,1-1,49 1,-50 49,25-75,1 100,-26 0,0-25,26 74,-26-123,25 49,-24 49,24-98,-25 98,25-24,0-74,1-1,-1 50,25-99,0 24,0 1,0 25,0-1,0-74,0 99,0-24,0-26,0 50,0-24,0 49,0-75,0-24,0 25,0-1,0 1,0 24,0-24,0 24,0-24,0 74,0-25,0-49,0 0,25 74,-25-75,24 1,-24 74,25 0,0-75,0-24,0 149,-25-149,25 24,-25 125,0-100,0-49,0 25,0 24,24-74,-24 0,50 0,-50 149,0 124,25-99,-25-50,25-50,-25 75,0-75,24 25,-24-49,25 49,0 50,0-75,-25 1,25-1,24 26,26 24,-26-25,1 25,-1 25,26-25,-1 24,1-73,-1 49,-24-50,24 1,-24 49,49 49,25-49,-50-24,26-26,24 100,-50-150,0 26,1 0,-1-25,50-1,50 51,-75-75,50 0,-75 49,1-24,24 0,-49 0,49 49,0-74,0 0,-24 0,-26 0,-24 0,25 25,-25-25,-1 50,1-50,-25 0,75 49,-75-49,24 0,-24 0,0-25,0 1,0-26,-24 25,-26 0,-24-99,-1 50,1 24,74 50,0-49,-25 49,0 0,25 0,-25 0,0 0,1 0,73 0,-24 25,0-1,24 26,-24-25,50 24,-75-24,49 0,-24 0,25 24,-50-24,25-25,-25 0,0 0,0 25,49 25,-49-26,25-24,0 0,-25 25,0-25,-50 0,25 0,-24 0,-26 99,51-74,-26 50,25-51,0 1,0 0,25 0,0-25,0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37:42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6251 13816,'0'0,"-25"0,1 0,24 0,-25 0,0 0,25 0,-25 25,25-25,0 0,-25 0,0 0,25 25,0-25,-24 25,24-1,-25-24,0 50,0-25,0 0,25-25,0 24,0-24,0 25,0 0,-24 0,24 24,-25-24,25 0,0 0,0 24,0-49,0 25,0-25,0 25,0 0,0-25,0 25,25 24,-25-24,49 0,-49-25,25 25,0-25,-25 25,0-25,0 24,25-24,-25 0,24 0,-24 25,0 0,25-25,-25 0,25 25,-25-25,25 0,0 0,-25 0,25 0,-25 25,49-1,-24-24,0 0,-25 0,25 0,-25 0,24 0,-24 0,50 0,-50 0,25 0,-25 0,0 0,25 0,-1-24,-24 24,25 0,-25 0,25-25,-25 25,25-25,-25 0,25 25,-25-49,0 24,24 0,1-25,-25 50,25-99,-25 74,0 25,0-25,0 1,0-1,0 0,0-25,0 26,0-1,0 25,0 0,-25-50,0 25,25-24,-24 49,24-25,0 25,-25 0,25-25,0 25,-25 0,25 0,0-49,-50 49,50 0,-24 0,-1 0,0 0,0 0,25 0,-49 0,49 0,-25 0,25 0,-50 0,50 0,-25 0,25-25,0 25,-24 0,24-25,0 0,-25 25,25 0,0 0</inkml:trace>
  <inkml:trace contextRef="#ctx0" brushRef="#br0" timeOffset="2908.1663">6152 15801,'0'0,"0"0,-25 0,25 0,-25 0,25 0,-25 0,25 0,-24 0,-1 0,0 0,0 0,0 0,25 24,-24-24,-1 0,0 0,0 0,25 0,-25 0,25 0,-24 0,24 25,-25-25,25 0,-25 0,25 25,0-25,0 25,0-25,0 25,0-1,-25-24,25 25,0 50,0-51,0 26,0-50,0 25,0-25,0 49,0-49,0 25,0 0,0 25,0-50,0 24,25-24,-25 0,25 0,-25 25,25-25,-25 25,0-25,0 0,24 0,-24 25,0-25,25 0,25 50,-50-26,25-24,-1 0,-24 0,25 0,-25 0,25 0,0 0,-25 0,0 0,25 0,-25 0,24 0,-24 0,25 0,0 0,-25 0,0 0,25 0,-25 0,25 0,0 0,-25 0,24 0,-24 0,25-24,0-1,-25 0,25 25,-25-25,25 25,-25 0,24 0,-24-25,25 25,-25-25,0 25,0-24,25 24,-25 0,0-50,25 50,0-50,-25 26,24 24,-24-75,0 50,25 25,-25-24,0-1,0 0,-25-49,1 74,-1-50,25 50,0-25,0 25,-25 0,25 0,-25 0,25-25,-25 1,25 24,-24 0,-1 0,25 0,0-25,-25 25,0 0,0 0,25 0,0 0,-24 0,24 0,0 0,-25 0</inkml:trace>
  <inkml:trace contextRef="#ctx0" brushRef="#br0" timeOffset="5566.3184">5953 17487,'0'0,"0"0,-24 0,-1 0,-25 50,50-50,-25 25,1-25,24 25,-25-25,25 24,-25 1,25 0,-25-25,25 50,0-26,0-24,-25 0,25 25,0 0,0 25,0-26,0-24,0 50,0-25,0 0,0 24,0-49,0 25,0-25,25 25,0-25,-25 25,0-25,25 24,-25-24,25 0,-1 0,-24 0,25 25,25-25,-50 0,25 0,-25 0,24 0,1 0,-25 0,25 0,-25 25,0-25,25 0,0 0,-25 0,24 0,-24 0,25 0,-25 0,25 0,0-50,-25 50,0-24,25 24,-25 0,0-25,25 25,-25-50,0 50,0-74,0 49,24 0,-24 25,0-25,0 1,0 24,0-50,0 25,0 25,0-25,0 25,0-24,0-1,0 25,-24 0,-1-50,25 25,-25 25,25 0,0-24,-25 24,0 0,25 0,-25-25,25 25,0 0,-24-25,-1 25,25-25,0 25,0-25,0 25,0 0,-25 0,25 0,0 0,-25 0</inkml:trace>
  <inkml:trace contextRef="#ctx0" brushRef="#br0" timeOffset="9092.52">9897 12452,'0'0,"-24"0,-1 0,25 0,-25 0,0 50,25-50,-25 24,1 1,24 0,0 25,-25-50,25 24,0 1,0 0,0 0,0 0,0-1,0-24,0 50,0-50,0 25,0-25,0 25,0-1,0-24,0 0,0 25,0-25,25 25,-25 0,0-25,0 25,74 24,-74-49,0 50,50-50,-26 25,-24-25,25 0,0 0,-25 0,25 0,-25 24,25-24,49 0,-74 0,50 0,-26-24,-24 24,25 0,0 0,-25 0,25-25,-25 25,25 0,-1-50,-24 50,0-25,50 1,-50-26,0 50,50-25,-50 0,0 1,0-26,0 25,0 0,-25 1,25-1,-25 0,0-25,0 1,25 24,-49-25,49 1,-25 49,0 0,25-50,-25 25,1 25,24 0,-25-24,0 24,0 0,0 0,1 0,-1 0,0 0,0 24,0 1,1 25,24-50,-50 49,50 1,0-50</inkml:trace>
  <inkml:trace contextRef="#ctx0" brushRef="#br0" timeOffset="10985.6283">9972 14114,'0'0,"0"0,0 0,-50 0,25 25,1-25,-1 24,0 1,-25 0,50 0,-24-25,-26 49,25-24,25 0,0 25,0-50,0 25,0 24,0-49,-25 25,25 0,0 0,0-1,0-24,0 25,0 0,0 0,0-25,0 25,0-1,0 1,25-25,0 25,-25 0,0-25,25 25,-25-25,25 24,-25 1,24-25,-24 0,25 25,-25 0,50-25,-50 25,25-25,-1 0,1 0,-25 0,25 0,-25 0,25 0,0 0,-25 0,24 0,1 0,0 0,0 0,-25 0,25 0,-1 0,-24 0,25 0,-25-25,25 25,-25 0,25-25,-25 25,25-25,-25 25,0-49,49 24,-49 0,0 25,25-50,-25 50,0-24,0-26,0 50,0-25,0-24,0 24,0-25,0-49,0 99,0-25,-25 0,25 25,0-25,0 1,0-1,-25 0,25 0,-49 0,49 25,0 0,-25 0,25 0,-50 0,26 0,-1 0,0 0,25 0,-50 0,50 0,-24 0</inkml:trace>
  <inkml:trace contextRef="#ctx0" brushRef="#br0" timeOffset="12829.7338">10021 15875,'-24'0,"24"0,-50 0,50 25,-25-25,0 0,1 0,-1 25,0-25,25 0,-25 24,-24 26,24-50,25 0,-25 0,25 25,-25-25,25 25,0-1,0-24,0 25,-49 50,49-75,0 24,0-24,0 25,0 0,0-25,0 25,0 49,0-49,0 0,0 0,24-25,-24 25,0 24,0-24,0-25,25 0,-25 25,25-25,0 25,-25-1,25-24,-1 0,-24 0,25 0,0 0,25 25,-26-25,1 25,0-25,-25 0,25 0,0 0,-1 0,1 0,-25 0,25-25,0 25,-25-25,25 25,-25 0,24-24,-24-1,25 25,-25-25,0 25,0-25,25 25,-25-25,0 1,0 24,25-75,-25 25,0 26,0-26,0-24,0 74,0-25,0 0,0 0,0 25,0-25,-25-49,25 74,0-25,0 0,-25 25,25-24,-25 24,1 0,24 0,-25 0,25 0,-25 0,0 0,25 0,0 0</inkml:trace>
  <inkml:trace contextRef="#ctx0" brushRef="#br0" timeOffset="14843.849">9798 17487,'-25'0,"-24"0,49 0,-50 25,50-25,-49 99,49-99,0 0,-25 25,25 0,-25 0,25 24,0-24,0 0,-25 0,25 0,0-1,-25 1,25 25,0-50,0 49,0-24,0 0,0 0,25 0,-25-1,0-24,0 25,0-25,25 0,-25 25,25-25,0 25,-25-25,24 49,1-49,0 25,-25 0,25-25,24 0,-49 0,25 0,0 0,0 0,-25 0,25 0,-1 0,1 0,-25 0,25 0,0 0,0-25,-25 25,49-25,-49 25,25 0,-25-24,0 24,50 0,-50-25,0 0,0 0,0 25,24-25,-24 1,0-1,0 25,0-50,0 50,0-49,0 49,0-25,-24 25,24-50,0 50,-25-25,0 1,25-1,0-50,-50 26,26 49,24 0,0-25,0 25,-25 0,-50-50,75 50,-24 0,24-24,0-1,0 25,0-25,0 0,-50 25,50 0,0-50,0 50,-25 0,25 0</inkml:trace>
  <inkml:trace contextRef="#ctx0" brushRef="#br0" timeOffset="17101.9782">13271 12526,'0'0,"0"25,0-25,0 25,0-25,0 25,0 0,0-1,0 1,0 0,25 25,-1-26,1-24,-25 25,25-25,-25 25,50-25,-50 25,24-25,1 25,0-25,-25 0,25 24,-25-24,25 25,0-25,-25 0,24 0,26 0,-50 0,50 0,-50 0,24-25,-24 25,25-24,-25-1,25 25,-25-25,0 25,25-25,-25-24,0 49,0-25,0 25,25-50,-25 25,0 1,0-1,0 0,0 0,0 25,0-25,0 1,-25 24,25-50,0 0,-50-24,25 74,25 0,0-25,0 25,-24 0,24 0,-25-25,25 25,-25-24,-25-1,50 25,-24-25,-26 25,50 0,-25 0,25 0,-25 0,0-25,25 25,-24 0,24-25,-25 25,25-25,-25 25,25 0,0 0,-25 0,25 25,-25-25,1 50,24-50,0 25,0 0,-25-25,25 24,0 1,0 0,0 25,-25-50,25 49,0 26,0-51,0 51,0-50,0-1,0-24,0 0,0 25</inkml:trace>
  <inkml:trace contextRef="#ctx0" brushRef="#br0" timeOffset="19512.116">13320 14163,'-24'0,"-26"25,50 0,-50 0,50 49,-49-24,49-25,-25 24,25-49,0 25,0 0,0 0,0 0,0 24,0-24,0-25,0 50,25-26,0 1,-1 0,-24-25,0 0,25 0,-25 25,50 0,-50-25,25 49,-1-49,1 0,-25 0,25 0,-25 25,25-25,-25 0,25 0,24 0,-49 0,50 0,-50 0,50 0,-26 0,-24 0,25 0,0 0,-25 0,25-25,0 25,-25-49,24 24,-24 0,0 0,25 0,-25 1,0-26,0 25,25 0,-25-24,0 49,0-25,0 25,0 0,0-50,-25 26,25-1,-25-25,1 50,-1-50,25 1,-25 49,25-25,0 25,-25 0,25-25,0 25,-25 0,25-49,-24 49,24 0,-25-25,0 25,0 0,25 0,-25 0,0 0,25 0,0 0,-24 0,24 0</inkml:trace>
  <inkml:trace contextRef="#ctx0" brushRef="#br0" timeOffset="21543.2322">13370 15801,'0'0,"-50"0,26 0,-1-25,0 25,0-25,25 25,-25 0,1 0,-1 0,-25 0,50 50,-49-26,24 1,0 0,25 0,-25 74,25-49,0-26,-25 1,25-25,0 25,0 25,0-50,0 49,0-49,0 25,0 25,0-50,0 24,0 1,0-25,0 25,0-25,25 50,-25-50,0 25,0-25,25 0,-25 24,0-24,25 25,-25 0,0-25,25 0,-25 0,0 25,24-25,-24 0,50 0,-50 25,0-25,50 0,-50 0,24 0,1 0,0 0,-25 0,25 0,0 0,-1 0,1 0,-25 0,0-25,25 25,0 0,0 0,-25 0,24 0,-24-25,0 0,25 25,-25 0,0-25,25 25,-25-24,0-1,0 25,25-25,0 0,-25 0,0-24,0 24,0 25,0-25,0-49,0 74,0-50,0 50,0-25,0 25,-25 0,25-25,0 1,-25-51,0 50,0 1,25-26,-24 25,-1 0,25 25,-25-24,-25-1,50 0,0 0</inkml:trace>
  <inkml:trace contextRef="#ctx0" brushRef="#br0" timeOffset="24930.4259">13097 17636,'-25'0,"1"0,-1 0,0 0,25 25,-25-25,0 0,25 25,-24 0,-1-25,25 24,-50-24,50 25,-25-25,25 25,0 0,-24-25,24 25,0-25,0 24,0 1,0 0,0 25,0-26,0 26,0-25,0 0,0-1,0 1,0 0,0 0,0-25,0 25,24 49,-24-74,25 0,-25 50,25-50,-25 0,25 24,0-24,-25 0,24 25,1 0,0-25,-25 0,25 25,0-25,-1 0,-24 0,0 25,25-25,-25 0,25 0,0 0,-25 0,25 0,-25 0,24 0,-24 0,25 0,0 0,0 0,0 0,-25-25,24 25,-24-25,0 25,25 0,-25 0,25 0,-25-25,25 25,-25 0,0 0,0-25,49 1,-49 24,0 0,0-25,0 25,0-25,25 25,-25 0,0-25,0 25,0-25,25-24,-25 24,0 0,0 0,25 1,-25-1,0-25,0 25,0 1,0-1,0 25,0-25,0 25,0-25,0 25,0 0,0-25,-25 25,25-24,-25 24,25 0,0-25,-25 25,25-25,0 25,0 0,-24 0,24-25,-25 25,25 0,-25 0,0-25,0 25,25-24,-24-1,-1 25,25 0,-25 0,25 0,-25 0,25 0,-25-25,1 25,24 0,0-25,-25 25,25 0,-25 0,0 0,25 0,-25 0,1 0,-1 0,0 0,-25-49,50-125</inkml:trace>
  <inkml:trace contextRef="#ctx0" brushRef="#br0" timeOffset="31088.7782">3820 13444,'0'0,"50"0,49 0,-24 0,73 25,51 74,-1-24,25-51,26 175,-51-150,-24-24,-75 25,-50-50,-24 49,0-49,0 0,0 0,24 25,-49-25,25 0,0 0,-25 0,0 25,25-25,24 0,-24 0,0 0,24 0,-49 25,50-25,-50 0,25 25,0-25,-25 24</inkml:trace>
  <inkml:trace contextRef="#ctx0" brushRef="#br0" timeOffset="32040.8326">3845 14610,'0'0,"-25"0,25 0,0 0,25 0,49 0,26 0,49 0,99 0,-50 0,-24-25,-1 0,26 25,-26 0,-24-24,-74 24,-26 0,1 0,-1 49,-24-49,50 25,-26-25,-24 0,0 0,49-50,-49 26,25-1,-50 25,0-50,24 1,1 49,-25 0,0-25</inkml:trace>
  <inkml:trace contextRef="#ctx0" brushRef="#br0" timeOffset="33527.9177">4068 15379,'0'0,"0"25,0-75,75 25,-1 0,25 1,25-51,0 1,25-1,-74 51,-1-1,125-50,-100 51,25-1,-25 25,-49 0,24 0,25 0,-49 0,-1 0,26-50,-50 50,24-25,-24 1,0 24,0-50,-25 50,0 0,0 0,0 0,24 0,1 0,0-50,-25 50,0 0,25 0,-25-24,25 24,-25 0,0-25,24 25,-24-25,25 0,0 25,-25 0,0-25</inkml:trace>
  <inkml:trace contextRef="#ctx0" brushRef="#br0" timeOffset="36372.0803">3994 16222,'0'0,"25"-25,24 1,1 24,0 0,24 0,100-25,-100 0,50-25,0 26,-25 24,50-100,0 51,-75 24,75-74,-25 74,0 25,0-25,-74 25,-25 0</inkml:trace>
  <inkml:trace contextRef="#ctx0" brushRef="#br0" timeOffset="37412.1398">4068 16793,'0'0,"50"0,24 0,1-25,24 25,50-50,-25 1,-25-26,99 26,-98 49,73 0,-73 0,-1-75,-50 75,1-24,-25-1,24 0,51-25,-51 50,-49-25,25 25,25 0,-26 0,1 0,0 0,0 0,-25-24,0 24</inkml:trace>
  <inkml:trace contextRef="#ctx0" brushRef="#br0" timeOffset="38443.1988">4192 17190,'0'24,"0"-24,0 0,25 0,-25 0,25 0,0-49,24 49,-24 0,50 0,-1 0,75-25,-50-25,25 1,75-150,-51 125,-24-50,-49 50,24 24,0-24,-24 74,-51 0,51 0,-50 0,-25 0,0 0,24 0,1 0,-25-25,25 25,-25 0,0-25,25 25,-25 0,0-25,25 25,-25-25,0 25</inkml:trace>
  <inkml:trace contextRef="#ctx0" brushRef="#br0" timeOffset="41564.3773">6574 14064,'124'-99,"148"49,76-74,-75 75,74-26,-25-98,-74 123,50 50,-50-149,-149 149,50-24,-74 24,24-50,-50 25,51 25,-76 0,1-50,-25 50,0-24,0 24</inkml:trace>
  <inkml:trace contextRef="#ctx0" brushRef="#br0" timeOffset="42729.444">6499 14188,'0'-25,"0"25,0 0,25 0,0 0,24 0,26 0,-1 0,50 0,99 0,1 75,24-1,124-74,-74 0,-50 0,99-74,-74 49,-100 0,-49 0,75-99,-100 124,-25 0,-24 0,49 25,-74-25,0 25,-25-25,0 0,0 0,-25 25</inkml:trace>
  <inkml:trace contextRef="#ctx0" brushRef="#br0" timeOffset="44073.5208">6598 14511,'0'0,"0"0,25 0,0 0,74 99,-24-74,73 49,-24 75,125-25,-76 0,1 0,-1-50,26 51,-50-51,-25 25,0-24,0 98,0-74,-25-24,-25-1,26 50,-51-99,-24 0,0-25,0 0,-25 25,24-1,1-24,-25 0,25 0,0 0,0 0,24 0,1 0,-25 0,-25 0,25 0,-1-24,26 24,0 0,-1 0,-49 0,25 0</inkml:trace>
  <inkml:trace contextRef="#ctx0" brushRef="#br0" timeOffset="45440.599">6450 14585,'24'0,"26"75,49-1,75 100,-50-26,0-24,25 0,49 174,1-75,24 75,-99-174,0 0,0-25,99 25,-148-74,24 24,-25 75,1-74,24 73,-50-73,-24-26,25-24,-1-25,1 0,-25 50,24-50,-24 0,50 74,-51-74,-24 25,0 0,25-25,-25 0,50 25,-25-1,24 26,1-25,0 49,-1-74,-49 25,0-25,0 0,0 0</inkml:trace>
  <inkml:trace contextRef="#ctx0" brushRef="#br0" timeOffset="47680.7272">10245 12750,'0'0,"99"-25,25 25,50 0,-26 49,-24-49,25 0,74 0,1 0,-51 25,-24 25,-25-1,50-49,-100 0,-24 0,24 0,-24 25,-1-25,-24 25,0-25,50 0,-26 0,-24 25,0-25,74 49,-49-49,-26 0,-24 0,25 0,74-49,-74 24,50-99,-26 99,1-24,-25 49,24-50,-24 50,0 0,-25 0,25 0,-25 0</inkml:trace>
  <inkml:trace contextRef="#ctx0" brushRef="#br0" timeOffset="48910.7975">10344 12948,'25'0,"49"50,50 24,50 125,24-125,50 50,75 50,-125-75,1-25,24 75,50-75,-75-24,-74 49,75 75,-100-75,-25-24,-24-51,-50 1,0-25,0 25,49-25,-49 25,25 24,-25-49,0 25,25-25,0 0,0 0,-25 25,24-25,1 0,-25 0,0 0</inkml:trace>
  <inkml:trace contextRef="#ctx0" brushRef="#br0" timeOffset="50238.8735">10394 14536,'49'24,"26"51,49-1,0 25,49-24,-49 49,25 25,99 74,-124-173,25 98,0-24,-75-49,1-50,49-1,-75 51,26-26,-26-49,1 50,24-50,-74 0,50 25,-25 0,0-1,-1-24,1 0,-25 0,25 25,25-25,-50 0,49 0,1 0,-25 0,-1 0,-24 0,50 0,0 0,-26 0,1 0,-25 0,0-25,25 25,-25 0,25 0,0 0,-1 0,-24 0</inkml:trace>
  <inkml:trace contextRef="#ctx0" brushRef="#br0" timeOffset="51727.9587">11212 16842,'174'50,"-25"148,-50-123,0 74,-49-75,24-49,-24 0,-1 24,1 26,74-26,-99-24,24 0,-24 0,-25-25,25 25,0-1,-1 1,26-25,-25 0,24 50,-49-25,25-1,0 1,0-25,0 25,0-25,-25 0,49 0,-24 0,0 0,0 0,-25 0,24 0,-24 0,25 0,0 0,-25 0,25 0,-25 0,0-25,-25 25,0-25</inkml:trace>
  <inkml:trace contextRef="#ctx0" brushRef="#br0" timeOffset="53026.0329">10319 16247,'25'0,"0"50,49-50,-24 24,24 1,75 99,-50-74,-24-25,-26 49,1-49,-1 0,-24 0,0-1,49 26,-49 24,25-74,-25 25,-1 0,-24-25,0 0,0 25,25-25,-25 25,25-25,0 24,-25 1,25-25,-25 25,74 49,-49-49,-25 0,25-25,-25 25,-25-75</inkml:trace>
  <inkml:trace contextRef="#ctx0" brushRef="#br0" timeOffset="53439.0565">11485 17115</inkml:trace>
  <inkml:trace contextRef="#ctx0" brushRef="#br0" timeOffset="55277.1617">4887 13643,'0'0,"0"0,0 0,0 0,0 0,0 74,74 50,1 25,-1 0,1-1,-1-98,-49 198,74-74,-49-25,-1-25,1-50,24 0,-24-49,49 99,-25-49,-49-1,74-49,-99 124,25-124,25 49,-50-49,25 99,-1-99,-24-1,25 1,0 0,-25 25,0-26,25-24,-25 0,0 25,0-25,0 0,0-25,0 1</inkml:trace>
  <inkml:trace contextRef="#ctx0" brushRef="#br0" timeOffset="56831.2505">4664 14635,'0'0,"24"0,1 0,25 0,-50 49,74-24,-49 50,49-51,51 125,-76-50,50-49,-49 0,0-1,24 26,-49-26,74 51,-74-51,24-24,-24 25,0-26,0 26,0-25,-1-25,-24 25,25-25,-25 0,0 24</inkml:trace>
  <inkml:trace contextRef="#ctx0" brushRef="#br0" timeOffset="58487.3453">4614 15180,'0'25,"25"0,24 49,75 51,-49-51,49-24,-50 49,26-50,-26 1,75 49,-100-74,1 25,0-50,-1 24,-49 1,50 0,-1 25,-24-50,-25 49,50-49,-50 0,25 50,-1-50,-24 0,0 25,0-25,0 0,0 0,0 0,0-25,0 25,0 0,0 0,-49 0</inkml:trace>
  <inkml:trace contextRef="#ctx0" brushRef="#br0" timeOffset="86021.9202">18777 14213,'0'0,"0"-25,-49 0,49 25,-50 0,25 0,-49-49,24-1,26 25,-26 25,50 0,-50 0,26 0,-1 0,-25 0,1 25,24 0,-50 25,1-1,49 26,-49-75,49 0,-49 99,49-74,-25 74,50-99,-25 25,1 49,24-74,0 25,-25 0,0 24,25 1,0-25,0 0,0 49,0-24,0-26,-25 26,25 24,0-74,0 25,0 0,0 49,0-49,0 0,0 25,0-26,25-24,-25 50,25-25,-25-25,25 25,-1 0,1-1,-25 1,75 25,-51-1,1-24,0-25,25 50,-1-25,-49-1,50-24,-25 0,-1 0,-24 0,50 50,-25-50,-25 25,49-25,-24 0,0 25,0-25,-25 0,25 0,-1 0,1 0,0 0,0 0,49 0,-74 0,25 0,49 0,-49-25,25 25,-25 0,-1 0,1 0,-25 0,25 0,0 0,0 0,-25-25,25 25,-25-25,24 25,1 0,-25-25,50 1,-25-51,-1 26,1-1,0 25,0 0,-25 1,25-1,-1 25,-24-50,0-24,0 49,0 0,0-25,0 26,0-1,0 0,0 0,0-24,0-1,0-24,-24 49,24-25,-25 25,0-74,-25 74,26-74,-1 74,0-49,25 49,-50-24,50 24,0 0,0-25,0 50,-24 0,24-25,-25 25,25-24,0 24,0 0,-25 0,25-25,0-25</inkml:trace>
  <inkml:trace contextRef="#ctx0" brushRef="#br0" timeOffset="87885.0267">13742 12402,'0'0,"50"0,-1 50,100-25,-25 99,0-25,25 50,-50-25,50 0,-25-25,99 50,-49-25,0 0,-1-25,75-24,-99-26,-50 75,1-99,48 99,-24-99,-49 49,74-74,-100 50,75-1,-74-24,0 0,-1-25,-24 0,49 0,-49 0,0 25,49 25,26-50,-26 49,-49-24,24-25,-24 0,0 0,-25 0,25 25,0-25,-1 25,-24-25,0 0,25 0,0 0,0 24,24 1,26 50,-25-75,-1 0,-49 24,0-24,0 0,0 0,0 0</inkml:trace>
  <inkml:trace contextRef="#ctx0" brushRef="#br0" timeOffset="89335.1097">13717 14709,'0'0,"0"0,0 0,50 0,49 0,25 0,75 25,-26-25,51 25,98-25,-49 0,24 0,26 0,-75 0,25-75,-25 51,25-51,-100 50,51-74,-51 74,1 1,-125 24,26 0,-1 24,1 1,-26 0,-24 25,0-50,0 0,0 0,-25 24,49-24,26 50,-75-25,0-25,0 0,-50 49,25-49,25 0,0 25,-25-25,25 0,-24 0,24 0,0 0,-75-25,50 25</inkml:trace>
  <inkml:trace contextRef="#ctx0" brushRef="#br0" timeOffset="91147.2133">13618 16297,'0'0,"0"-50,25 50,49-25,50-24,25-26,25-148,-25 149,49-100,50 100,0 24,-25-99,-49 99,74-49,-25 50,-24-26,-26-49,-49 99,-24 1,24-51,0 1,-50 74,-24 0,24 0,1 0,-26 0,1 0,-25 0,24-25,-49 25,25 0,0 0,0 0,-1 0,1-25,-25 25,0-25,25 25,-25 0,74-49,-24 49,0-25,-26 25,26-25,-50 0,25 25,0 0,-25 0,24 0,-24-24</inkml:trace>
  <inkml:trace contextRef="#ctx0" brushRef="#br0" timeOffset="92822.3091">13444 17884,'0'0,"0"0,25 0,50 0,-1 0,75-74,0-75,49 50,50-1,-49-123,-26 50,125 49,-124 24,-26 1,1 0,0 0,-25-25,75 49,-51-24,1 49,-74-24,49 74,-50-74,125-50,-100 124,-25-25,75-74,-75 99,-24-25,74 25,-50 0,-49-25,25 25,-1-25,-24 25,0 0,25-74,-26 74,-24-25,25 25,-25-25,50 0,-50 1,25 24,-25-25,25 0,-1 0,-24 0,25 25,-25 0,0 0</inkml:trace>
  <inkml:trace contextRef="#ctx0" brushRef="#br0" timeOffset="94656.414">17959 12874,'0'0,"0"0,25 0,49 0,-24 24,-25-24,24 0,-49 25,25-25,0 0,-25 0,-75 25,26-25,-26 25,-24 0,-25 49,75-49,-26 24,75-49,-50 25,50-25,25 0,25 25,0 0,-1 49,-24-49,0 25,0-25,24 24,-49-24,0 0,0-25,-25 25,25 24,0-24,-24 25,-1-50,25 49,-25-49,25 25,0 0,0-25,0 25,0-25,0 0,50 0,49 0,-50 0,26-50,-26 25,-24 0,0 25,0-24,0 24,-25 0,0 0</inkml:trace>
  <inkml:trace contextRef="#ctx0" brushRef="#br0" timeOffset="95566.4661">18579 13345,'0'0,"25"0,24 0,26 0,-1 0,26 0,48 0,1 0,0 0,25 0,-1 0,1 0,-50 0,99 25,-148-25</inkml:trace>
  <inkml:trace contextRef="#ctx0" brushRef="#br0" timeOffset="96719.532">19199 12650,'0'0,"0"50,25-25,0 49,0 25,-1 100,26-25,-50-26,0-48,0-51,0 26,0 24,0-25,-25-49,0 0,25 0,0-1,-24 26,24 0,0-50,24-50</inkml:trace>
  <inkml:trace contextRef="#ctx0" brushRef="#br0" timeOffset="98470.6322">20191 12750,'-49'0,"24"0,0 0,-49 0,49 0,25 0,-50 0,50 0,-24 24,-1-24,0 0,25 25,-50 25,25-50,-24 49,24-49,0 25,25 0,-25-25,25 25,0-25,-24 0,-1 25,25 24,-50-49,25 0,1 25,-1-25,0 50,25-50,0 49,-25-49,0 25,25-25,-24 50,24-50,0 25,-25-25,25 0,0 49,0-49,-25 50,25-50,0 25,-25-25,25 49,-25-49,1 50,-1-50,0 49,25-24,-74 0,74 0,0 24,-25-49,0 0,25 25,-25-25,25 0,0 25,-49 0,49 0,-25-25,0 0,0 0,25 24,0-24,-25 0,25 0,-24 0,-1 25,0-25,25 0,-25 25,0-25,0 0,25 0,-24 0,-1 0,25 0,-25 0,0 0,25 25,0-25,0 0</inkml:trace>
  <inkml:trace contextRef="#ctx0" brushRef="#br0" timeOffset="109171.2442">9228 11807,'0'-25,"0"25,-25 0,25 0,0 0,25 0,-1 0,26 0,-25 0,49 25,26-25,-26 0,0 0,26 0,48 0,51-74,24-26,-74 26,0 24,0 26,-1-51,-73 75,-1-49,-24-26,24 26,-24-1,24-74,26 49,24-49,-75 75,26-1,24-74,25 50,-50 74,25 0,50 0,-50 0,-24 0,24 0,0 25,-24 74,-1-25,1 25,-51-74,26 50,-50-1,0-74,0 50,25-1,-25-24,0 0,0 25,0-26,0-73,25 49,24 0,1 49,-1-24,1-25,24 50,-24-50,0 0,-1 25,-49-25,50 0,-50-50,25 25,-25 0,0 1,0 24,0-25,0-25,0 25,0 0,0 25,24-24,-24 24,25-25,-25 25,50-25,49 0,-49 25,49-25,-25 1,1 24,24 0,25 0,-50 24,1 1,74 74,24-49,-49 49,100-99,-1 0,-50-24,100 24,0 0,-99 0,-1 49,1 1,24-1,-98 100,-26-74,25 73,-49-73,-25-26,-25-49,0 25,0-25,0 0,0 0,0 0</inkml:trace>
  <inkml:trace contextRef="#ctx0" brushRef="#br0" timeOffset="138515.9226">6326 12477,'0'0,"0"0,0 0,0 25,0 49,0-24,-25-26,25 26,0 0,-25-1,25-24,0 124,0-75,0-24,0-1,0-24,0 25,0-25,0 0,0 74</inkml:trace>
  <inkml:trace contextRef="#ctx0" brushRef="#br0" timeOffset="139657.988">5978 12874,'-25'0,"25"0,0 0,-24 0,24 0,0 0,0 0,49 0,1 0,-1 0,1 0,0 0,24 24,-24-24,-25 0,24 0,26 0,-26 0,-49 0,25 0,0 0,-25 0,25 0</inkml:trace>
  <inkml:trace contextRef="#ctx0" brushRef="#br0" timeOffset="140926.0605">6747 12700,'0'0,"0"0,0-25,0 25,0 0,0 0,-49-25,49 25,-25-24,0 24,0 0,-49 0,49 24,0-24,25 0,-25 0,25 25,-24 0,-1-25,-25 50,25-50,1 74,-1-74,0 0,0 25,0 0,25-25,0 24,0 1,0 0,-24 0,24-25,0 49,0-24,-25 0,25-25,-25 0,25 25,0-25,-25 0,25 25,0-1,-25 1,0-25,-24 50,49-25,-25-25,0 0,25 0,-25 0,25 0,-24 25,24-25,0 0,0 0</inkml:trace>
  <inkml:trace contextRef="#ctx0" brushRef="#br0" timeOffset="142362.1426">5581 12750,'0'-25,"0"25,25 0,0 0,25 0,-1 0,-49 0,25 0,0 0,0 0,-25 0,-25 0,-25 25,25-25,-49 0,49 0,-24 24,-26-24,75 25,0 0,-25-25,25 0,0 0,0 0,25 0,50 0,-75 0,49 25,-24-25,-25 0,50 0,-50 0,24 0,-24 25,0-25,0 24,0-24,0 25,0 0,0 0,-24-25,24 25,-50-1,50 26,-25 0,-24-1,49-24,-25-25,25 25,0-25,0 0,49 0,-24 0,25 0,-1 0,26-25,-26 0,-24 0,0 25,-25 0</inkml:trace>
  <inkml:trace contextRef="#ctx0" brushRef="#br0" timeOffset="145376.315">10691 11956,'0'0,"0"0,-25 0,1 0,24 0,-25 0,0 0,-25 0,1 0,-26 0,26 0,-1 0,25 0,-49 0,74 0,-25 0,25 0,0 0,50 0,-26 49,51 51,-25-76,24 1,-24 0,-26 0,1-25,-25 0,0 0,0 0,-25 50,-24-26,24 26,-25-50,26 74,-1-74,25 50,-25-25,25-25,0 0,0 0,25 0,49 0,-49 0,0 0,0 0,-25 0,24-25,1 25</inkml:trace>
  <inkml:trace contextRef="#ctx0" brushRef="#br0" timeOffset="146060.3542">11113 12080,'0'0,"0"-25,-25 25,25-25,-25 0,0 1,1-26,-1 25,25 0,0-24,0 49,0 74,25-49,-1 49,-24-24,0 124,0-100,0-24,0-1,0 1,0-50</inkml:trace>
  <inkml:trace contextRef="#ctx0" brushRef="#br0" timeOffset="146625.3865">10691 12204,'0'0,"50"0,-25 0,49 0,-24 25,24-25,25 0,-49 0,24 0,1 0,-26 0,-24 0,74 0,-74 25,25-1,-1-24,-49 0,0 25,0-25</inkml:trace>
  <inkml:trace contextRef="#ctx0" brushRef="#br0" timeOffset="147772.4521">11435 11881,'-49'25,"-1"0,25-25,-74 0,74 50,-49-50,74 0,-25 49,25-49,0 0,-25 50,-24 24,49-74,0 25,-25 0,25 0,0-25,0 25,-25-25,25 24,0-24,-25 50,25-50,0 25,0-25,0 25,0-25,-25 24,25 1,0-25,0 25,-24-25,-1 0,25 25,0-25,-25 0,25 0,-50 0,50 0,-24 0,-26 0,50 0,0 0,0 0</inkml:trace>
  <inkml:trace contextRef="#ctx0" brushRef="#br0" timeOffset="149989.5789">14288 11633,'74'0,"1"0,24 0,-49 0,24-24,0-1,-24 25,-50 0,0 0,0 0,-25 0,-24 0,-1 0,-24 0,-1 0,-24 0,24 0,1 0,24 0,50 25,0-25,0 0,50 24,24 1,-24 25,24-50,-24 0,-25 0,0 25,-25-25,0 24,0 1,0 0,0 25,0-1,0 75,-25-74,-50 49,75-49,0 24,-24 25,24-99,0 25,0 0,24-25,1 25,0-25,25 0,-1 0,-24 0,0 0,25 0,-1 0,-49 0,50 0,-50 0,0 0</inkml:trace>
  <inkml:trace contextRef="#ctx0" brushRef="#br0" timeOffset="151126.6439">15578 11832,'-25'0,"25"-25,-25 25,0-25,0-74,25 49,-74 26,74 24,0 49,50 26,-26-1,51 75,-75-75,0 25,25 26,-25-1,0-50,0-24,-25 24,25-49</inkml:trace>
  <inkml:trace contextRef="#ctx0" brushRef="#br0" timeOffset="151760.6802">14759 11906,'25'0,"25"25,24 25,-24-50,-1 49,50-49,1 50,48 24,-73-74,49 0,-25 0,-24 25,-1 0,75 0</inkml:trace>
  <inkml:trace contextRef="#ctx0" brushRef="#br0" timeOffset="153504.78">16371 12080,'0'0,"0"-25,-24 25,24 0,-25 0,0-50,0 50,25 0,0-24,-25 24,25 0,-24 0,-1 0,0 0,25 0,-25 0,0 0,1 24,24-24,-50 0,25 25,-24 0,24 0,-25-25,25 0,1 49,-1-49,25 25,-25-25,25 0,0 25,-50 0,26-25,24 25,-25 0,0-1,0-24,0 25,25 0,-25-25,1 0,24 25,-25-25,0 0,0 0,25 25,-25-25,1 0,24 24,-25-24,-25 0,25 0,1 0,-1 0,25 0,-25 0,0 0,-24 0,24 0,-25 0,25 0,25 0,0 0,-24 0</inkml:trace>
  <inkml:trace contextRef="#ctx0" brushRef="#br0" timeOffset="155846.9139">15528 7045,'0'0,"0"24,0 1,50 25,-26 74,51-75,-1 1,26 0,-1-26,-50-24,1 0,24-24,-49-1,25-25,49-123,-74 98,49-24,1-50,-26 50,1 74,-1-49,-49 24,50 0,-50 26,0 24,25 0,0 0,-25 0,0 24,-25 150</inkml:trace>
  <inkml:trace contextRef="#ctx0" brushRef="#br0" timeOffset="156955.9774">18505 8285,'0'0,"0"25,74-25,-24 74,24 0,-24-49,-1 25,26-1,-1-49,1 0,-26-24,26-26,-1 0,50-98,-50-1,26 50,24-26,-50 26,25 25,-24-1,-26 26,1-1,-25 25,24 25,-49 0,0-24</inkml:trace>
  <inkml:trace contextRef="#ctx0" brushRef="#br0" timeOffset="158160.0462">21481 9748,'0'0,"0"0,0 0,25 25,0 25,24-26,-49 1,50 25,0-1,-1-49,1 0,-1-24,51-76,24-48,-50 73,-24-24,24 25,100-224,-100 224,-24-1,-25 50,49-74,-49 99,-25-25,0 25,0 0,0 0,-50 25,-123 99</inkml:trace>
  <inkml:trace contextRef="#ctx0" brushRef="#br0" timeOffset="159335.1134">15925 10815,'0'25,"0"-25,0 24,0 1,0-25,25 50,-25-25,25 24,24-24,-24 49,-25 1,74 24,-49-24,25-51,-50 26,0-50,25 0,-25 0,24 0,-24-25,50 25,-25-49,24 49,75-50,25-24,50-1,-50-24,74 24,50 26,-125-1,1 25,-99 1,0 24,-1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40:50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24780 16768,'0'-50,"0"26,0-100,0-25,0 25,0-50,25-173,25 99,-50 49,0-98,0-51,24-24,-24 174,25-100,-25-49,0 24,0 100,0 25,0 74,0-99,0-50,0 149,0-50,0 0,0 75,-25-25,-24-149,-1 124,1-123,24 148,0-25,-25 50,26-25,24-50,-50 25,25 75,25-100,-25-24,25 74,0 49,0 1,0 49,0-25,0 50,0-24,0-26,50-124,-50-49,25 0,-25-149,25 99,-25 0,0 0,-50-198,0 223,26 0,-1 74,25 1,-25 48,0 26,25-25,0 25,0 25,0 24,0 25,0 0,-25 25,25-24,0 24,-24 0,24 0,-50 124,50-75,-25 26,0 73,1-73,-1-26,25-24,0 50,0-50,0-1,0 1,-25 25,0-25,25-25,0 0,25-75,0-24,24 24,-49 1,0-100,0 150,0-76,0 51,0 24,0 0,0 25,0-25,0 1,25-1,-25 25,0 0,0 25,0-1,0 1,50 25,-50-25,74 24,-24 26,-1-26,26 1,-1 49,1-49,-51-50,1 0,-25 0,25 0,-25 0,0 0,25-25,-25 25,0 0,0 0,0 0</inkml:trace>
  <inkml:trace contextRef="#ctx0" brushRef="#br0" timeOffset="36086.064">4118 15999,'0'0,"0"-25,-25 25,0 0,-24 0,24 0,0 0,-25 0,26 0,-1 0,-25 25,50-25,-25 0,-24 0,49 0,-50 25,25 0,-24 24,49-24,-50 0,25 24,1-24,24 0,-25 0,25-25,-25 25,25-25,0 49,0-24,0-25,-25 75,25-51,-25 51,25-26,0-24,0 0,0 0,0 0,-24-25,24 0,0 24,0 26,24-25,-24 24,25-24,0 50,-25-51,25 26,-25-50,0 25,25 0,-25 24,49 1,-24-25,0 49,0-74,-25 25,0-25,24 0,-24 25,25 24,0-49,-25 0,25 25,0-25,-25 0,0 0,24 0,1 0,25 50,-25-26,-1-24,26 25,0 0,-1-25,-24 0,25 0,-25 0,-1 0,1 0,-25 0,25 0,25 0,-26 0,1 0,0 0,0-25,49 25,-74-25,50 25,-25-24,-1 24,1-50,-25 50,50 0,-50-50,25 50,-1-49,26-26,-25 75,-25-24,25-26,-25 50,24-25,-24 0,25 1,-25-1,0 0,25 0,-25 25,0-49,0 24,50-50,-26 26,-24-26,0 75,0-24,0-1,0 0,25 0,-25 0,0-24,0 49,0-50,0 50,0-25,0-24,-25 49,25-50,0 0,0 26,-24-1,24 0,-25 0,0 25,25-25,0 1,-25-1,25 25,-25-25,25 0,-24 25,24 0,0-25,-25 25,0-24,0-26,-24 50,-1-50,0 50,50 0,-24-49,-26 49,50 0,-50 0,26-25,-26-25,50 50,-25 0,0 0,1 0,24-24,-25 24,-25 0,50 0,-49 0,49-25,0 25,0 0,0 0,0 25,-25-25,-25 99,25-99,-24 25,49-1,-25-24,25 25,0-25,0 0</inkml:trace>
  <inkml:trace contextRef="#ctx0" brushRef="#br0" timeOffset="37230.1295">1935 14982,'0'0,"0"0,25 25,74 24,-24 1,24 74,25-50,0 75,-25-49,-25-26,1 25,24-24,-49-26,24 50,50 1,-74-76,-1 26,51-25,-76 24,26 1,0-25,-26 0,1 24,-25-49,25 0,-25 0,25 25,49 0,-49 0,25-25,-26 0,-24 0,0 25,25-25,0 0,-25 0,0 0,-50 0,-24 0</inkml:trace>
  <inkml:trace contextRef="#ctx0" brushRef="#br0" timeOffset="38288.19">1836 16421,'0'0,"74"0,-24 25,0 24,-1-49,125 75,-25-1,-25-24,-50-26,0 1,-24-25,24 25,-24 0,0-25,49 49,0-24,-24-25,-26 0,1 25,-1 0,-24-25,25 0,-25 0,-25 0,49 49,-49-49,25 0,0 0,0 25,-25-25,49 25,-49-25,25 0,-25 0,0 0,0 0</inkml:trace>
  <inkml:trace contextRef="#ctx0" brushRef="#br0" timeOffset="39448.2564">2307 17512,'75'0,"-26"-50,1 26,24-1,1 0,24 0,-50 0,51-24,-26 49,-49-25,0 25,24-50,-49 50,25-24,0 24,-25 0,25 0,0 0,-1 0,-24 0,25-25,-25 25,25 0,0-25,0 25,-25 0</inkml:trace>
  <inkml:trace contextRef="#ctx0" brushRef="#br0" timeOffset="41679.384">3647 17363,'0'0,"0"0,-50 75,0-51,1 26,-50 25,-1-1,-48 25,24-49,24-1,26 26,24-26,1 1,49-50,-50 25,25 49,0-49,1-25,-1 25,25-25,-25 25,0-25,25 24,0-24,0 0</inkml:trace>
  <inkml:trace contextRef="#ctx0" brushRef="#br0" timeOffset="43225.4724">3448 15974,'0'0,"-25"0,25 0,0 25,0-25,0 50,0 24,0-24,0-26,25 150,-25-174,25 25,-25-25,0 0,0 25,-25-25,25 0,0 25,0-1,0 1,0-25,0 25,-25-25,25 0,-24 0,-1 0,0 0,0 0,-24-25,24 0,0 25,-25-49,50 49,0 0</inkml:trace>
  <inkml:trace contextRef="#ctx0" brushRef="#br0" timeOffset="44256.5314">3200 16743,'0'0,"25"0,0 75,49-51,-24 26,-25-50,24 25,-49 0,0-25,0 24,0-24,0 25,0 0,0 0,0-25,0 0,25 0,-25 0,0 0,-25 0,0 0,-24-25,-1 0,1 25,49 0,-25 0,25 0</inkml:trace>
  <inkml:trace contextRef="#ctx0" brushRef="#br0" timeOffset="45703.6141">844 14709,'0'0,"0"-25,25 25,-1 0,26 0,0 0,-1 0,1 0,24 25,-74 0,25-25,-25 0,25 25,-25 49,0-49,0 0,0 24,0-24,0 0,0 0,0-25,0 0,-25 25,25-25,-25 0,25 0,25-100,0-24,24 100,-24-51,0 1,25-25,-26 99,-24-25,0 25,0 25,0 24,-24-24,-26 74,50-74,0 25,0 24,0-49,0 0,0 24,0-49,25 0,0 0,74 25,-50-25,26 0,-1-25,-74 0,25 25,-25-24</inkml:trace>
  <inkml:trace contextRef="#ctx0" brushRef="#br0" timeOffset="46180.6414">1737 14808,'0'0,"0"0,0 25,0 0,0 25,0 49,0-50,0 26,0 24,0-25,0-24,0 0,0-25</inkml:trace>
  <inkml:trace contextRef="#ctx0" brushRef="#br0" timeOffset="47290.7049">1017 16073,'0'0,"0"0,0 0,0 0,25 0,0 0,25 0,-26 0,1 0,0 25,0 0,-25 0,0 0,0-25,0 24,0-24,0 25,0 0,0-25,0 0,0-50,25-24,24-50,-24 74,25 1,-26-26,1 51,-25-1,0 25,0 25,0-1,0 1,-25 50,1-1,-1 0,0-24,0-25,25 74,0-99,0 25,0-25,0 25,25 49,0-74,-25 0,49 0,-49 0,50-25,-50 25,0-25,0 25,25 0</inkml:trace>
  <inkml:trace contextRef="#ctx0" brushRef="#br0" timeOffset="48063.7491">1563 16173,'25'0,"0"0,-1 0,-24 0,0 0,0 49,0-24,0-25,0 50,0-50,-24 49,-1 26,-25-50,25-1,1-24,24 25,24-25,1 0,50 0,49 25,-100-25,1 0,0 0,-25 0,0 0,0 0,0 0,-25 0,25 25</inkml:trace>
  <inkml:trace contextRef="#ctx0" brushRef="#br0" timeOffset="57130.2677">5061 16470,'0'0,"0"0,0 0,49 0,-24 0,25 25,74 50,-25-75,0 0,25 24,-25-24,-24 0,73 50,1 0,-25-1,-24-49,-51 25,50-25,1 50,-51-50,50 24,-24 1,-1 0,-24-25,-1 0,-24 0,0 0,0 0,-25 0,25 0,-25-25,0 25,0 0</inkml:trace>
  <inkml:trace contextRef="#ctx0" brushRef="#br0" timeOffset="59351.3947">7243 15925,'0'0,"0"0,-49 0,49 49,-50-49,25 25,-24 0,49 0,-25-1,0 1,25 0,-50 74,50-24,0-26,0 1,0 49,0-24,0-26,0 26,0-51,0 1,0 50,0-51,0 26,0-25,0 0,0-1,25 1,0 25,-25 24,0 1,0-75,50 49,-50-49,0 50,24-50,1 25,25-1,-25-24,24 75,1-75,24 0,-49 0,0 0,25 0,-1 25,-24-25,25 0,-1 0,-24 0,0 0,0 0,-25 0,49 0,-24 0,0 0,24 0,1 0,-25 0,24 0,-49 0,25 0,0-25,0 25,-25 0,49-50,-24 50,25-49,-25 24,49-25,-49 1,0 49,24-50,-49 0,50 26,-50 24,25-25,0 25,-1-75,-24 51,0-1,25-50,0 51,-25-1,0 0,0 25,0-25,0-24,0 24,0 0,0 0,0-49,0-1,0-24,0 0,0 99,0-25,0-25,0 26,-25-1,25 25,0-50,0 1,-25 24,1 25,24 0,-25 0,25-25,-25 0,0 0,0 1,1 24,24 0,-25-25,25 25,-25-25,0 25,-24-25,-1 25,25 0,0-74,0 74,1 0,-1-50,0 50,25-25,-25 25,0 0,25-24,-49 24,24-25,-25 25,50 0,-49 0,-1 0,-24 0,49 0,0 0,-24 0,24 0,0 0,25 0,-25 0,25 0,-25 0,25 0,-24 0,-1 0,-25 25,25-25,1 24,-26 26,25-50,0 25,1-25,-1 25,25-1,0-24,0 25,-25 0,25 0,0 0,-25-25</inkml:trace>
  <inkml:trace contextRef="#ctx0" brushRef="#br0" timeOffset="61264.5042">7491 16247,'-24'0,"24"0,24 0,26 25,24-25,-24 0,0 0,-26 0,51 25,-50-25,-1 0,1 0,-25 0,-49 0,24 0,-50 0,26 0,-50 24,49-24,0 25,26-25,-26 0,25 25,0-25,25 25,0-25,25 0,25 0,-1 50,1-26,24 76,1-51,-26 1,-24-50,0 0,-25 0,0 0,-25 0,0 49,25-24,-49 0,49 0,-25 0,0-1,0 51,1-75,24 25,0 24,0-49,-25 25,0 0,25 0,0-25,0 0,0 0,0 0,25 0,0 0,24 0,-24 0,25 0,-1 0,26 0,-51 0,1 0,0 0,-25 0</inkml:trace>
  <inkml:trace contextRef="#ctx0" brushRef="#br0" timeOffset="63425.6278">6822 17711,'0'0,"0"0,0-25,0 0,-25 25,0 0,25 0,-25 0,25 0,-25 0,25 25,0-25,0 25,-24 49,24-74,0 25,0 0,0-1,0 1,0 0,0-25,0 50,0-26,0-24,0 25,24-25,-24 0,25 50,0-50,0 0,-25 0,25 0,-25 0,24-25,-24 0,25 25,-25-25,0 1,0-1,0 0,0 0,0-49,0 24,0 50,0 0,0 0,0 0,0 50,0-25,0 49,25-49,-25 0,25-1,-25-24,0 0,0 0,25 0,-25 0,24 0,1 0,0 25,0-25,-25 0,25 0,-25-25,49 1,-49 24</inkml:trace>
  <inkml:trace contextRef="#ctx0" brushRef="#br0" timeOffset="64287.6771">7268 17909,'0'0,"0"0,0 0,0 74,0-49,0 50,0-51,0 1,0 25,0-25,0-25,0 24,0 1,0 0,-25 49,-24-74,49 25,0 0,-25-25,0 0,25 0,-25 0,25 0,0 0</inkml:trace>
  <inkml:trace contextRef="#ctx0" brushRef="#br0" timeOffset="65455.7439">7268 17562,'0'25,"0"-25,0 24,0-24,0 0,0 0,0 0,0 0,25 75</inkml:trace>
  <inkml:trace contextRef="#ctx0" brushRef="#br0" timeOffset="74496.261">4192 15007,'-24'0,"24"0,0 25,0-1,0 1,0 25,0-25,0 49,0-24,0 24,0-74,-25 50,0-1,25-24,0-25,0 25,0-25,0-99,0 24,0-74,0 50,25-25,0 75,-25 49,24-50,1 0,-25 26,25 24,-25-25,0 25,25 0,-25 0,25 0,-1 0,-24 25,0 49,25-24,0-1,-25 1,25 24,-25-24,49-1,-49 1,0-25,0 24,0-49,0 0,-24 0,-1 0,-25 0</inkml:trace>
  <inkml:trace contextRef="#ctx0" brushRef="#br0" timeOffset="75141.2979">4143 15032,'0'24,"0"-24,0 0,0 25,0 0,0 0,25-25,-25 0,24 0,26 0,-25 25,0-25,49 24,-24-24,-26 0,1 0,-25 0,25 0,-25 0,25 0</inkml:trace>
  <inkml:trace contextRef="#ctx0" brushRef="#br0" timeOffset="77359.4247">6499 14734,'0'25,"0"24,0 26,0-50,25 49,-25-24,0 24,0 0,0-49,0 0,0-50,0-24,0-26,0-24,0 49,0 1,0 24,0-25,0 50,25-24,0 24,-1 0,-24-25,50 25,-50 0,25 0,0 0,-25 0,24 0,-24 25,0-25,50 0,-50 49,0-49,0 99,0-24,0-26,0 1,0-50,0 0,-25 25,25-25,-49 0,-1 0,50 0,-25 0,25 0,-49 0,49 0,0-25,0 25,24 0,-24 0,25 0,0-25,0 25,24 25,1 0,-25-25,-25 25,25-1,-25-24,24 25,-24-25,0 25,0-25,0 25,0 0,0 24,0 1,0-50,0 25,0 0,-24-25,24 0,-25 0,25 0,-25 0,25 0,-50 24,50-24,-49 0,24 0,25 0,-50 0,50 0,0-24,0-1,-24 25,24-25,0 25,0 0,-25-25,0 0,0 0,25 25,-49 0</inkml:trace>
  <inkml:trace contextRef="#ctx0" brushRef="#br0" timeOffset="80859.6249">7665 18207,'0'0,"0"0,0 0,0 0,0 49,0 26,0-75,0 74,-50 25,26-24,-1-26,0 1,0-25,25 49,-25-74</inkml:trace>
  <inkml:trace contextRef="#ctx0" brushRef="#br0" timeOffset="82446.7157">8161 17835,'0'-25,"0"25,0 0,0 0,0 25,-25 24,25-24,-49 49,49-74,-25 50,-25 0,25-26,1 1,-1 25,0-50,-25 49,50-49,0 0,-49 0,49 0,-25 0,25-49,0 24,-25 0,25 0,0-49,0 74,0-50,0 26,25-76,-25 76,25-1,-25 0,25 25,-25 0,24 0,-24-25,25 25,0 0,0 0,0 25,-1 0,-24-25,25 25,0 74,-25-74,25-1,24 26,-49-50,0 0,0 25,25-25,-25 25,25-1,0 26,0-25,0-25,-25 25,0-25,24 0,-24 0,0 0,0 0,0 0</inkml:trace>
  <inkml:trace contextRef="#ctx0" brushRef="#br0" timeOffset="83574.7802">8384 18182,'0'0,"0"0,0 49,0-24,0 0,0 25,0-1,0-24,0 0,0 0,-24-25,24 0,-25 24,25 1,-50 0,50-25,-25 0,1 25,-1-25,25 25,0-25</inkml:trace>
  <inkml:trace contextRef="#ctx0" brushRef="#br0" timeOffset="84616.8398">8409 18083,'0'-25,"0"25</inkml:trace>
  <inkml:trace contextRef="#ctx0" brushRef="#br0" timeOffset="85706.9022">8558 18231,'0'0,"0"0,0 0,0 25,0-25,0 25,0-25,0 50,0-50,0 0,0 0,0 24,0-24,0 25,0 0,0-25,0 25,0-25</inkml:trace>
  <inkml:trace contextRef="#ctx0" brushRef="#br0" timeOffset="86339.9384">8608 18083,'0'0,"0"0,0 0</inkml:trace>
  <inkml:trace contextRef="#ctx0" brushRef="#br0" timeOffset="122201.9896">844 918,'0'25,"0"-25,0 49,0-49,0 25,0 25,0-26,0 1,25 25,-25-50,0 49,49 26,-24-75,0 0,-25 0,25 0,24 0,1-50,-1 50,-49-74,50-25,0 74,-50 0,0-25,0 26,0-1,0 25,0 0,0 0,0 0,0 74,0-24,0 49,0-25,0 1,0 24,-25 75,25-125,0 51,0-51,0 50,0-74,-25-25,25 0,-25 25,0-25,25 0,-24 0,-1 0,0 0,25 0,0 0,25 0,49-25,-24 0,-1 25,26-74</inkml:trace>
  <inkml:trace contextRef="#ctx0" brushRef="#br0" timeOffset="122989.0346">1662 695,'0'-25,"0"25,0 49,0 26,0 24,0 0,0 199,25-125,0 100,0-49,49-26,-74 0,0 274,0-299,25-24,-25 50,0-100,0 0,0 25,50-49,-50-26,0-24,0-25,0 0,0-99,0 74,49-99,-24-50,0 75,0-50</inkml:trace>
  <inkml:trace contextRef="#ctx0" brushRef="#br0" timeOffset="124333.1115">2010 1191,'0'0,"-25"0,25 0,25 0,24 0,-24 0,49 0,-49 0,0 24,0 26,0-25,-1 0,-24 49,25 75,-25-124,0 99,0-75,0 1,0-50,0 25,0-25,0 0,0-25,0-25,0-49,50-25,-25 25,24 24,-24 26,-25 24,25 0,-25 25,0 0,0 0,-25 0,0 0,0 0,1 25,-26 124,50-50,0 0,0-24,0-1,0-74,25 25,0 0,24-25,1 0,-1 0,-24 0,0 0,-25 0,25 0,0 0,-25-25,24 25,1-25,-25 0,25 25,-25 0</inkml:trace>
  <inkml:trace contextRef="#ctx0" brushRef="#br0" timeOffset="124878.1427">2803 1563,'0'0,"0"0,0 49,0 1,0 74,0-50,25 1,0-1,-25-49,0 0,0 0,25-25,-25 0,0 0,24-50,1 0,-25 1,25-100</inkml:trace>
  <inkml:trace contextRef="#ctx0" brushRef="#br0" timeOffset="125621.1852">3027 1017,'0'-25,"0"25,0 0,0 0,0 75,0 24,0 25,0 149,0 0,0-75,49 25,-49-24,0 24,25 0,-25-99,0 25,50 25,-26-125,-24 26,25 24,-25-74,25-25,-25 0,25 0,0-124,-1 49,-24-24</inkml:trace>
  <inkml:trace contextRef="#ctx0" brushRef="#br0" timeOffset="126780.2515">3399 1439,'0'0,"24"-50,-24 50,25 0,25 0,-50 25,25 24,-25 26,24-50,-24 24,0 1,0 99,0-124,-24 49,24-24,-25-50,0 49,25-49,0-25,0-24,25-26,0-24,24 0,-24-124,-25 173,0 25,0 0,25 25,-25-24,0 24,0 99,0-74,0 49,0-24,0 74,0-99,0-1,0 26,25-50,-1 0,-24 50,50-50,0 0,-1 0,-24 0,25 0,-26 0,-24 0</inkml:trace>
  <inkml:trace contextRef="#ctx0" brushRef="#br0" timeOffset="127522.2939">3944 1637,'0'0,"25"0,0-50,0 50,0 0,-1 0,-24 0,25 0,-25 25,25-25,-25 0,0 50,0 0,0-1,0-24,0 0,0 0,-25-1,0 26,25-50,-24 0,-1 25,25-25,0 0,49 0,26 0,-1 0,1 0,-51 0,1 0,0 0,-25 0,0 0</inkml:trace>
  <inkml:trace contextRef="#ctx0" brushRef="#br0" timeOffset="129657.416">6549 422,'25'49,"-25"-24,0 25,0 24,24-24,1 24,-25-49,0 0,0-25,0-99,0 24,0-49,-25 74,25 1,0 49,25-75,-25 75,25 0,0-24,0 24,-1 0,-24 0,50 49,-25 1,-25-1,25 1,-25 0,0-25,24 24,-24-24,0-25,25-50,-25-24,0-1,25-98,25 123,-26-24,-24 24,25 50,-25 0,25 0,-25 0,0 0,25 50,0 49,-1 0,1-49,-25 24,25-49,-25 25,0-1,0 1,0-50,50-50</inkml:trace>
  <inkml:trace contextRef="#ctx0" brushRef="#br0" timeOffset="130082.4403">7417 422,'50'0,"24"0,-49 0,99 0,-99-25,24 25,-49 0,50 0,-50 0,0-25,0 25</inkml:trace>
  <inkml:trace contextRef="#ctx0" brushRef="#br0" timeOffset="130676.4743">7566 695,'0'0,"25"0,24 0,50 0,-24 0,-50 0,-1 0,26 0,-50 0,0 0</inkml:trace>
  <inkml:trace contextRef="#ctx0" brushRef="#br0" timeOffset="131779.5374">8260 446,'0'0,"0"-24,0-1,0 0,0 25,0-25,0 0,25 1,25-1,-1 0,1 0,-25 25,24 0,26 0,-50 0,-1 0,-24 0,0 25,0 0,0 24,0-24,25 25,-25-25,0 24,0 1,0 0,-25-26,1 26,-1 0,-25-1,50-49,-25 25,1-25,-1 0,25 0,-25 25,25-25,50 25,-1-25,26 0,-1 0,50 0,-74 0,-1 0,-24 0,0 0,-25 0,0 0</inkml:trace>
  <inkml:trace contextRef="#ctx0" brushRef="#br0" timeOffset="133245.6213">620 2530,'0'0,"-24"0,-1 0,0 0,25 0,-25 0,0 0,25 0,100 0,-1 0,-25 0,26 0,123 0,-25 25,25-25,25 0,-74 0,149 0,-175 0,-24 0,50 0,0 0,74 0,-50 0,25 49,-24 1,74 25,-124-26,49-49,-24 0,24 0,-124 0,26 0,-76 0,26 0,-25-49,-25 49,0 0</inkml:trace>
  <inkml:trace contextRef="#ctx0" brushRef="#br0" timeOffset="135288.7381">6127 3150,'0'0,"0"0,0 0,0 50,25 24,-25-49,0 74,0-24,50-75,-26 24,1-24,25 0,-25 0,-25 0,24 0,1 0,-25 0,25-49,-25-1,0 50,0-49,0-1,0-49,0 99,0 0,0 25,0 49,0 0,0 26,0-26,0 25,0-49,25 0,-25-1,0-49,0 50,0-50,-25 0,-25 49,26-49,-51 0,1 0,-1 0,75 0,-49 0,49 0,24 0,26 0,0-24</inkml:trace>
  <inkml:trace contextRef="#ctx0" brushRef="#br0" timeOffset="135931.7749">6747 3497,'0'0,"25"0,0 0,24 0,1 25,24-25,1 0,-75 0,25 0,-25 0</inkml:trace>
  <inkml:trace contextRef="#ctx0" brushRef="#br0" timeOffset="136573.8116">6772 3721,'0'0,"0"0,25 25,74-25,-49 0,-1 0,1 24,-25-24,-1 0,-24 0,0 0,25 0,-25 0,0 0</inkml:trace>
  <inkml:trace contextRef="#ctx0" brushRef="#br0" timeOffset="138431.9179">7863 3150,'0'0,"0"0,0 0,0 50,0 49,-24 25,-1-25,-25-49,25 24,-24 50,24-24,-25-51,26-24,-1 25,25-50,-25 0,25 0,0-25,-50-50,50 26,0-1,0 1,0 24,0 0,0 0,25 0,0 0,0 25,-25 0,49 0,1 0,-50 0,50 0,-1 0,1 100,24-100,-24 99,99 0,-125-99,1 25,-25 0,25-25,-25 0,50 0</inkml:trace>
  <inkml:trace contextRef="#ctx0" brushRef="#br0" timeOffset="139709.991">8310 3894,'0'0,"0"0,0 0,0 25,0 0,0 0,0 0,0-1,0 26,0-50,50 50,-1-50,-24 0,-25 0,25 0,0 0,-1 0,-24 0,0 0,0 0,0-25,25-50,-25-24,0 25,0 74,0-25,0 0,0 0,0 25,0 0,-25 0,25-24,-49 24,49 0,0 0,-25 0,25 0,-25 0,0 24,1 1,24-25,-50 50,25-50,0 25,25-1,0-24,0 0,25 25,0-25</inkml:trace>
  <inkml:trace contextRef="#ctx0" brushRef="#br0" timeOffset="140543.0386">8756 3572,'25'0,"50"0,-1 0,-24-25,-1 25,-24 0,25 0,-50 0,24 0,-24 0,0 0,25 0,0 0,-25-25,0 25,25 0,-25 0,49 0,-49 0,25 0,-25 0</inkml:trace>
  <inkml:trace contextRef="#ctx0" brushRef="#br0" timeOffset="141285.0811">9054 3349,'0'0,"0"74,0-24,0-1,0-24,0 25,0-1,0-49,0 50,0-50</inkml:trace>
  <inkml:trace contextRef="#ctx0" brushRef="#br0" timeOffset="142483.1496">9947 3249,'0'0,"0"0,0 50,0 24,-50-49,50 25,-49-1,-1 26,25-50,-24 24,-1 1,50-50,-25 0,1-25,24-25,-25-24,0 24,25 1,0 24,0 0,0 0,25 25,0-24,-25 24,24 0,26 0,-50 0,50 24,-26 1,26 0,-50 0,25 0,-25-25,25 24,24 26,-24-50,-25 25,50 24,-50-49,24 0,-24 25,25 0,-25-25,25 0,0 25,0-25,-25 0,24 0,1 0,0 0,-25 0,0 0,0 0,0 0,0 0</inkml:trace>
  <inkml:trace contextRef="#ctx0" brushRef="#br0" timeOffset="143246.1933">10269 3572,'0'0,"0"49,0-24,0 25,0 0,25-1,-25 26,0-51,0 1,0-25,0 0,0 0</inkml:trace>
  <inkml:trace contextRef="#ctx0" brushRef="#br0" timeOffset="144585.2698">10418 3373,'0'0,"0"0,50 0,-25 0,24 0,1 0,-50 0,50 0,-1 25,-49-25,25 0,-25 25,0 25,0-50,0 24,0-24,0 25,0 0,-25 25,-24-26,49 1,0-25,-25 0,25 0,0 0,25-74,-25-1,99-98,-50 98,1 26,-25-26,24 26,-49 49,0 0,-24 25,-1 99,-50-75,51 26,-51 49,50 0,25-25,0-99,0 50,0-50,25 49,25-49,-1 25,1-25,-50 0,50 0,-50 0,24 0,-24 0,0 0,25 0,-25 0,0-25</inkml:trace>
  <inkml:trace contextRef="#ctx0" brushRef="#br0" timeOffset="145150.3022">11113 3621,'0'0,"0"0,0 0,0 100,0-51,49 75,-24-74,-25 49,0-74,0 0,0-25,0 0,25 0</inkml:trace>
  <inkml:trace contextRef="#ctx0" brushRef="#br0" timeOffset="145857.3426">11411 3671,'49'-25,"1"25,24 0,50-25,-25 25,-49-49,-25 49,0 0,-1 0,-24 0,-24 0</inkml:trace>
  <inkml:trace contextRef="#ctx0" brushRef="#br0" timeOffset="146380.3725">11634 3423,'0'0,"0"74,25 50,-25-24,49 123,-24-149,0 75,-25-124,0 49,0-74,0 0,0 0,0 0</inkml:trace>
  <inkml:trace contextRef="#ctx0" brushRef="#br0" timeOffset="148537.4959">12824 3001,'0'0,"0"0,0 25,-24 0,-1 149,0-150,0 26,0 0,1 49,-51 50,50-125,-24 1,-1 0,25 0,-24-25,24 25,0-25,25 0,-25 0,25 0,-25 0,25-50,-24 25,24 0,0-24,0 49,24-50,26 25,0-24,-26 49,76-25,-51 25,26 0,-50 0,24 50,-24-1,49 1,-49-1,-25 26,50-50,-50 24,25-24,-1 74,-24-99,25 0</inkml:trace>
  <inkml:trace contextRef="#ctx0" brushRef="#br0" timeOffset="149360.543">13172 3721,'0'0,"0"0,24 0,1-25,25 25,-25 0,-25 0,24 0,-24 25,0 0,0-1,0-24,0 50,0-25,0 24,0 1,-24-25,24 0,-75 49,75-49,-25 0,25-25,0 0,25 0,25-25,-1 25,26-25,-1 0,1 25,-1 0,-24-25,-50 25,0 0,0-24</inkml:trace>
  <inkml:trace contextRef="#ctx0" brushRef="#br0" timeOffset="150481.6071">13469 3150,'0'0,"0"0,25 0,0-25,0 25,0 0,24 0,-49 0,25 0,49 50,-49 0,0 24,-25-49,0-25,0 49,0 1,0-50,0 0,0 50,-25-50,-24 49,49-74,24-74,-24 50,25-1,0 0,0 1,0-26,-25 26,0-1,0 50,0 0,0 25,0 0,0 24,0-24,0 50,0-26,24 1,-24-1,50-24,-50-25,25 0,0 0,-25 0,24 0,1 0,0 0,-25 0,0 25</inkml:trace>
  <inkml:trace contextRef="#ctx0" brushRef="#br0" timeOffset="151448.6624">14164 3572,'25'-25,"-25"0,24 25,1 0,-25 0,25 0,0 0,0 0,-25 0,0 0,0 25,0 25,0-1,-50 51,25-26,-24 50,24-99,-25 0,50-1,-25-24,25 0,25 0,25 0,-1 0,1 0,0 0,-26 0,1 0,0-24,0 24,-25 0,25 0,-1 0,-24 0,25 0,-25 0,-49-50</inkml:trace>
  <inkml:trace contextRef="#ctx0" brushRef="#br0" timeOffset="154096.8139">8484 3076,'0'0,"-25"0,0 0,-25-25,1-25,-75 1,99-1,-50-24,1 49,0-49,24 49,-24-25,49 50,-50-50,51 50,-1 0,0 0,0 0,0 0,-24 50,24 0,-49-1,49-49,-25 50,1 0,24-1,-25-24,50 25,-49-1,24 1,25-1,-25 26,25-1,0-24,0-1,0 26,0-1,0 1,0 49,50-99,-1 74,-24-74,25 24,-26 26,1-51,0 1,25 50,-50-75,0 49,0-49,0 25,0 0,0 0,24-25,-24 24,25 51,-25-75,0 25,50 24,-25-24,-1-25,1 74,25-49,-50-25,25 25,-1 0,26 24,-25-24,0 25,49-50,-49 0,24 0,-24 25,0-25,0 24,24-24,-49 0,25 0,75 50,-100-50,49 0,-24 0,0 0,0 0,24 0,1-25,-25 25,49 0,-74 0,25-25,-25 25,49-24,-49 24,25 0,0-25,0 0,24 0,-49 0,25 1,0-1,-25 0,25 0,-25-24,25 49,-25 0,0-25,0 25,24-25,-24 0,0 0,0 1,0-26,0-24,0 49,0 25,0-25,0 0,0-24,0-51,0-24,0 50,0 0,0 49,0-25,0 0,0 26,0-1,0-25,0 25,0-24,-24 24,24 0,0 0,-25-24,0 49,0-25,0 25,1-50,-1 26,-25-26,25-24,1 49,-1-25,0 50,0 0,0 0,25 0,-24 0,24-25,0 25,0 0</inkml:trace>
  <inkml:trace contextRef="#ctx0" brushRef="#br0" timeOffset="156703.963">10443 3324,'0'-25,"-25"25,25 0,0-25,0 0,-49-24,-1-1,0-24,1-25,49 99,-25 0,25-25,-25 25,0 0,25-25,-24 25,-26 0,25-25,0 25,1 0,-1 0,-25 0,25 0,-24 0,24 0,-25 25,50 0,-49-25,49 25,-50-25,50 24,-25 1,25-25,-49 25,49 0,-25 0,25-1,-25-24,25 25,0-25,0 50,0-25,0-1,0 1,0 25,0-25,25 173,-25-198,0 50,0-1,0-49,0 25,25 0,-25 0,0 24,0-49,0 25,0 50,0-51,0 26,0-25,0 0,0-1,25 26,-25-50,24 74,1-24,0 0,0-1,24 26,-24-26,25 1,-25-25,24 49,1-24,-25-26,24 1,-49-25,25 0,0 0,0 0,-25-25,49 25,-24-49,25 49,-50-25,24 0,1 0,0 1,25-26,-25 50,-25-25,49-49,-24 74,0-50,-25 50,25-25,-25 1,0-1,0 25,0-25,0 0,0 0,0 25,0-49,0 49,24-25,-24 0,0-49,0 49,0 0,0 0,0 25,0-24,0 24,0-25,0-50,0 51,0-1,0-25,0 0,0-24,-24 24,24 26,-25-51,25 50,0 1,0 24,0 0,-75 0</inkml:trace>
  <inkml:trace contextRef="#ctx0" brushRef="#br0" timeOffset="180455.3215">6623 992,'50'0,"-25"0,24 0,26 0,24 0,-25 0,1 0,24 0,-25 0,1 0,24 0,-49 0,49 25,-25-25,25 0,25 0,0 0,-24 0,24 0,-25 0,-25 0,-24 50,0-50,49 0,0 0,0 0,-24 0,-1 0,-24 0,-1 0,1 0,-25 0,24 0,-49 0,25 0,25-25,-50 25</inkml:trace>
  <inkml:trace contextRef="#ctx0" brushRef="#br0" timeOffset="203820.6579">8732 17810,'0'0,"0"0,0-25,-25 25,0-25,0-24,25 49,0 0</inkml:trace>
  <inkml:trace contextRef="#ctx0" brushRef="#br0" timeOffset="208173.9069">8632 16495,'0'0,"-24"0,24 0,-25 0,0 0,25-25,0 25,25 0,-25 0,74 0,1 0,24 0,0 0,50-24,0-1,-25 25,-25 0,-25 0,1 0,24 0,0 0,25 0,0 0,-99 0,25 0</inkml:trace>
  <inkml:trace contextRef="#ctx0" brushRef="#br0" timeOffset="209431.9789">10220 14709,'-25'-25,"0"25,25-24,0 24,-25 0,25 0,-49 0,49 0,-25 0,25 0,-50 49,26-24,-1-25,25 25,-25 0,0-1,25 1,0 0,-25-25,25 25,0-25,0 25,0-1,0 1,0-25,0 50,0-50,0 25,0-1,0 1,0 0,50 49,-25-74,49 25,-74-25,25 0,0 0,0 0,-1 25,1-25,-25 0</inkml:trace>
  <inkml:trace contextRef="#ctx0" brushRef="#br0" timeOffset="211563.1008">10666 15677,'0'0,"0"0,-24 0,24 0,-25 0,-25 0,25 0,1 0,-1 0,0 0,-25 0,1 24,24 26,-50-25,51 24,-26 1,25-25,0 24,25-49,0 25,0-25,0 50,-24 49,-1-74,25 24,0 1,0 74,0-74,0-25,0-25,0 74,0-24,0-1,0 1,25-25,-25 24,24-49,-24 50,25-25,0-1,-25-24,25 25,0-25,-25 50,74 24,-49-24,0-50,0 0,-1 25,26-1,-50-24,50 25,-1 0,1 0,-1 0,1-25,-25 0,0 0,-1 24,1 1,25-25,-25 0,24-25,-49 25,50 0,-25 0,-1 0,1 0,25 0,-1 0,-24 0,0 0,0 0,49 0,-24 0,-25-24,24-26,-24 0,25 50,-1-49,-49 49,25-25,0 25,0-50,0 50,-25-24,0-1,49 0,-49 25,0-25,0 0,0-24,0 49,0-50,25 25,-25-49,0 49,0-24,0-1,0 0,0 26,0 24,0-25,0 0,0 0,0 0,0-24,0 24,0-50,0 75,-25-24,25-51,0 50,-49-24,49-1,-25 25,25 1,0 24,-25-25,25 25,-25-25,0 0,1 25,-1-25,25 25,-25-24,25 24,-50-50,50 50,-24 0,-1 0,-25-25,25 25,-24-25,49 1,-50-26,50 50,-50 0,26 0,-26 0,25-25,0 25,1-25,-1 25,25 0,-25-24,25 24,-25 0,0 0,25 0,0 0,-24 0,-1 0,0 24,25-24,-25 0,25 25,-49 0,49-25,0 25,-25-25,25 0</inkml:trace>
  <inkml:trace contextRef="#ctx0" brushRef="#br0" timeOffset="212724.1672">10716 14957,'0'0,"0"-25,-25 25,25 0,0 0,0 0,0 0,50 0,-1 0,26 0,-26 0,-24 0,50 0,-26 0,-24 0,0 0,-25-24,0 24,0 24,0 1,0 25,-50-25,25 24,-49 26,24-51,26 51,-26-75,25 49,0-24,1 25,24-50,0 0,49 0,-24-25,49 25,50 0,-24 0,-26-25,0 25,-49-25,0 25,0 0,-25 0</inkml:trace>
  <inkml:trace contextRef="#ctx0" brushRef="#br0" timeOffset="213490.211">11485 15255,'0'-25,"0"25,0 50,0-26,0 1,0 25,25 0,-25 49,0 0,0-25,0-74,0 25,0-25,0 0,0 0,0-25,0-123,0 123,0-50,0-24,0 74</inkml:trace>
  <inkml:trace contextRef="#ctx0" brushRef="#br0" timeOffset="214567.2726">11510 15255,'0'0,"0"0,-50 0,25 0,-24 49,24-24,0 0,0 0,25 0,0-25,0 0,25-25,0 25,0-25,0 25,-1-50,-24 50,0-24</inkml:trace>
  <inkml:trace contextRef="#ctx0" brushRef="#br0" timeOffset="215333.3164">4068 10691,'0'0,"0"-25</inkml:trace>
  <inkml:trace contextRef="#ctx0" brushRef="#br0" timeOffset="221212.6527">3746 10195,'0'-25,"0"25,0-25,-50-24,25-51,-49 51,49-26,-24-49,-26-49,1 49,49 49,0 26,25 24,0 0,0 25,0 0,0 0,0 25,0 0,0-25,25 49,99 1,25 99,-100-125,51 26,-51-25,-24 0,0-25,-25 24,25-24,-25 25,24 0,-24 0,0-25,25 25,-25-1,25 1,-25 0,50 0,-50 0,0-1,0-24,0 0,0 0,0 0,-25 0,-74-74,-1 74,1 0,-25-25,0 0,-25 1,25-76,75 76,-50-26,74 50,0 0,0 0,25 0,0 0,0 0,0 0,25 0,25-50,-1 50,50-99,-24 74,-1-24,-24-1,99 1,-50-1,-25 0,-24 1,-1-1,-24 1,0 24,-25 25,0 0,0 25,-25-1,25 1,0 50,0-1,-25-49,1 198,24-149,-25 1,0 24,25-25,0-24,-25 0,25-26,0 26,0 0,0-50,0 49,0-49,25 0,-25 25,0-25,0 0,0 25,0 0,0-25,0 25,0 24,0-49,0 50,0-50,0 49,-25-49,25 0,25 0,25 0,24 0,25 0</inkml:trace>
  <inkml:trace contextRef="#ctx0" brushRef="#br0" timeOffset="223950.8093">9203 15404,'0'-25,"-25"0,25-49,-25-100,-24 75,-1-50,25 50,0 49,25 1,0 49,0 0,0 0,0 0,25 74,0 0,49 1,1 74,24-25,-74-50,49-24,-74-1,25 1,-74-50,-1 0,0 0,-24-25,24 0,25 25,-24-25,49 25,-25 0,25 0,-50 0,50 0,-24 0,-26-49,25 49,25 0,-25 0,1 0,-1 0,25 0,0 0,-25 49,25-49,0 0,149-148,-50 73,0-24,-24-25,-1 74,25-74,-74 50,0 49,0 25,-25-25,0 25,-25 25,25 0,-50 49,26-24,24 24,-50 1,25-1,25 125,-25-125,25 0,-25 100,25-149,0 25,-24-50,24 24,0 1,-25-25,25 25,0-25,25 0,24 0,1 25</inkml:trace>
  <inkml:trace contextRef="#ctx0" brushRef="#br0" timeOffset="225079.8739">10567 16446,'0'0,"0"0,0 0,25 0,25 0,-1 0,1-25,-1 0,1 25,24 0,-49 0,25 0,-1 0,-24 0,25 0,-25 0,24 0,-24 0,25 0,-26 25,51 0,-25-25,-26 0,1 0,0 0,0 0,-25 0,25 0,-25 0,-75 0</inkml:trace>
  <inkml:trace contextRef="#ctx0" brushRef="#br0" timeOffset="226198.9379">10964 15925,'0'-25,"0"25,0 49,50 26,-50-26,0 75,0 0,0-49,0-25,0 49,0-50,0 1,0-25,0-25,24 0</inkml:trace>
  <inkml:trace contextRef="#ctx0" brushRef="#br0" timeOffset="228123.0479">11435 16123,'25'0,"-25"0,25-25,0 25,-25 0,0 0,0 0,0 0,-25 0,0 0,0 0,1 0,-26 0,0 0,-24 75,74-75,-25 0,25 0,0 0,0 24,-25-24,25 25,0 0,0-25,-25 50,1-50,24 24,0-24,-25 25,0 0,0 0,25-25,0 50,0-50,0 24,-25-24,25 0,0 0,0 25,0 0,-24-25,24 0,-25 25,0-25,0 25,25-1,0 1,-25-25,1 0,24 25,-25 0,25-25,0 25,-25-25,25 0,0 0,-25 0,25 24,0-24,-25 25,1-25,-1 25,25-25,-25 25,0-25,25 25,0-25,-25 0,1 0,-1 24,25-24,-25 0,25 0,-25 0,0 0,25 25,0-25,0 0,0 0,0 0,25 0</inkml:trace>
  <inkml:trace contextRef="#ctx0" brushRef="#br0" timeOffset="230057.1586">11063 16421,'0'0,"0"49,0 1,0-25,0 0,0 24,0-49,0 25,0 0,0-25,0 49,0-24,25 0,-25 25,0-1,0-24,0-25,0 25,0-25,0 49,0-49</inkml:trace>
  <inkml:trace contextRef="#ctx0" brushRef="#br0" timeOffset="232880.32">11783 16446,'0'0,"24"0,76 0,48 0,-48 0,48 0,1 99,50-99,-100 0,-25 0,-24 0,0-50,-26 50,-24-25,25 25,-25 0,0 0</inkml:trace>
  <inkml:trace contextRef="#ctx0" brushRef="#br0" timeOffset="239829.7175">9228 7665,'0'0,"0"0,-25 0,0 0,-25 0,-24 0,49 0,0 0,-24 0,49 0,0 0,0 0,25 0,49 0,50 0,-25 0,50 24,-25-24,-49 0,73 50,-98-50,-50 25,0-25,0 0,-74 0,24 0,-24 0,-26 0,1 25,25-25,49 24,-25 1,50-25,-25 0,25 0,0 0,-49-25,49 1,-25 24,25 0,0-25,0 25,-25 0,-24 0,24 0,25 0,-25 0,25 0,0-25,-25 25,25 0,0 0,0 0,75 25,73 24,-73-24,49 50,-50-75,-24 24,0 26,-50-50,0 0,0 25,-25-25,-50 25,1-25,0 74,24-49,0-25,25 25,1-25,24 25,0-1,0 1,-25 25,25-50,0 25,0-1,-25 26,25 0,0-50,0 24,0 26,0 49,-25-74,25-25,0 0,50 0,-1 0,51 0,-1 0,-25 0,1 0,49 0,-50 0,-49 0,-25 0,0 0</inkml:trace>
  <inkml:trace contextRef="#ctx0" brushRef="#br0" timeOffset="246139.0784">13469 15850,'-25'0,"-24"25,-26 25,26-50,24 49,0-24,0 25,1-26,-26 1,50 74,0-24,-25-1,25-24,0 49,-25 0,25-49,0-25,-24 24,24 1,0 0,0-26,0 1,0 0,0 0,0 24,24 26,1-1,50 25,-1-24,-49-26,0 1,-1-25,26-25,-25 25,74 49,-24-74,-1 0,-24 0,-26 0,26 0,24-25,1 0,-50 25,24-24,-24-1,0 0,49 0,-74-24,25 24,0 0,0-25,-1 1,-24 49,25-75,-25 51,25 24,0-75,-25 75,0-25,0 1,0-1,0-25,0 1,0-1,0 25,0-24,0 24,-25-25,0-49,25 25,-25-26,25 51,-24 49,-1 0,25-25,-25 0,0 25,-24-25,-26-24,50 49,-49-25,24 0,26 0,-1 25,25-25,-25 1,0 24,0 0,25-25,-24 25,-1 0,25 0,-25 0,25 0,-25 0,25 0,-25 0,25 0,-49 0,49 0,0 0,0 0</inkml:trace>
  <inkml:trace contextRef="#ctx0" brushRef="#br0" timeOffset="246853.1192">13147 15106,'0'-25,"0"25,0 0,0 50,0-25,0-1,0 76,0-26,0-49,0 25,0-26,0-24,0 25,0 0,0 0,0 0,0-1</inkml:trace>
  <inkml:trace contextRef="#ctx0" brushRef="#br0" timeOffset="247964.1828">12899 15131,'-25'0,"25"0,0-25,0 25,0 0,25 0,24-25,1 25,0 0,-1 0,-24-25,0 25,-25-24,25 24,-25 0,0 0,24 0,1 0,0 0,-25 0,74 24,-49 1,0-25,-25 0,25 25,-25 0,0 0,0-25,25 24,-25 1,24 0,-24 0,0 49,0-74,0 25,0 0,0 0,-24 24,-1-24,-25 25,25-50,1 25,-1 49,-25-74,25 0,1 50,-1-26,0-24,25 0</inkml:trace>
  <inkml:trace contextRef="#ctx0" brushRef="#br0" timeOffset="249126.2492">11460 18281,'0'0,"0"0,0-25,50 25,49-49,0-1,50-24,0-75,49 50,-24-50,-50 25,-25 0,-24 49,-75 26,49 24,-24-50,25 75,-50-24,49-1,-24 0,-25 0,50 25,-50-25,24 25,1-24,-25 24,0-25,50 25,-25-25</inkml:trace>
  <inkml:trace contextRef="#ctx0" brushRef="#br0" timeOffset="250155.3081">12651 18380,'0'50,"0"-50,25-25,-1-49,51 24,-26-49,26 49,-26-24,26 24,-26 1,-24-1,25 25,-25-49,49 24,-49-24,24-1,-24 26,-25 49,0-50,25 50,-25 0,0-25,0 25,0 0</inkml:trace>
  <inkml:trace contextRef="#ctx0" brushRef="#br0" timeOffset="252673.4521">13420 16470,'0'0,"49"0,26 0,-1 0,1 0,-1 0,0-24,1 24,-75 0,25-25,-25 25,-50 0,-24 0,-1 25,-24-25,25 0,-1 0,1 24,74 1,-50-25,50 0,-25 0,25 25,0-25,0 25,-25-25,25 25,0-25,-24 0,24 0,0 24,0-24,24 0,1 25,74 50,-49-51,-25-24,25 25,-50 0,24-25,-24 25,25-25,0 0,-25 25,-25-1,25-24,-49 50,24-25,0 0,-25-1,50 1,-25 0,1 0,24 24,-25-49,25 25,0-25,0 25,49 0,1-25,25 25,-26-25,1 0,-25 24,-1-24,1 0,0 0,0 0,-25 0,49 0,-49 0,25 0,-25 0,25 0,-25 0</inkml:trace>
  <inkml:trace contextRef="#ctx0" brushRef="#br0" timeOffset="254033.5299">14362 16867,'0'0,"0"0,0 0,25 0,49 0,-24 0,25 0,-1 0,25 0,0 0,1 0,73 0,-98 0,49 0,-25 0,-25 0,-24 0,-25 0,-25 0,0 0</inkml:trace>
  <inkml:trace contextRef="#ctx0" brushRef="#br0" timeOffset="255501.6139">15826 16396,'0'0,"0"0,0 0,-25 25,0-25,0 25,1 49,-26-49,25 24,-25 26,26-26,-1-24,25 0,0 0,0-25,0 49,0 1,25 49,-1-99,1 50,-25-25,25-1,0 1,-25 0,25 25,0-1,-1-24,1 25,0-50,0 24,24 26,1-50,0 50,24-50,-24 24,-1-24,1 0,-25 0,-1 0,1 0,0 0,0 0,0-24,-1 24,26 0,-50-25,50-25,-1 25,-24-49,49 49,-49-24,0 24,0-25,-25 25,0 25,0-49,0-1,0 25,0 1,0-51,0 1,0 49,0 0,0 25,0-49,-25 49,25-50,-25 25,0 0,1 1,-1-1,-25 0,50 0,-49 0,-1 1,0-51,1 75,49-25,-50 0,25-24,1 49,-1-25,0 25,-49 0,74 0,-25 0,-25 0,25 0,-24 0,-1 0,50 25,0-25,0 25,-25-25,25 0,0 0,25 0,0 24,25 1</inkml:trace>
  <inkml:trace contextRef="#ctx0" brushRef="#br0" timeOffset="256145.6507">16173 16396,'0'0,"0"74,0 26,25-26,-25 25,0-24,0-1,0 25,0-74,0 0,25-25,-25 25,0-1,0-24,0-24,-25-1</inkml:trace>
  <inkml:trace contextRef="#ctx0" brushRef="#br0" timeOffset="256789.6876">15851 16966,'0'-24,"0"24,0 0,49 0,26 0,-26-25,75-25,-74 50,24-74,-24 74,-1 0,26 0,-75 0,25 0,-1 0,-24 0,0 0,0 0</inkml:trace>
  <inkml:trace contextRef="#ctx0" brushRef="#br0" timeOffset="258086.7618">16495 16694,'0'0,"0"0,-24 0,-1 0,0 0,0 0,-24 0,24 24,0-24,25 25,-25-25,25 25,-25 0,25 0,0-1,0 26,0-25,0 0,-24-25,24 49,0-24,0-25,0 0,0 25,0 0,-25-25,25 0,0 24,-25-24,0 50,0-50,-24 25,24-25,0 0,25 0,-49 0,49 0,0 25,0-25</inkml:trace>
  <inkml:trace contextRef="#ctx0" brushRef="#br0" timeOffset="262561.0177">9873 6796,'0'0,"0"25,0-25,24 75,-24-50,0-1,25 1,0-25,-25 25,0 0,0-25,0 25,25-25,-25 0,49 0,-24 0,0-25,25 0,-50 0,24 25,1-25,-25-24,50 24,-50 25,0-50,0 1,0 24,0 25,0-50,0 25,0 25,0 25,0 0,0 25,0-1,0 1,0 0,0 24,0-24,25 123,-1 100,1-99,-25-125,0 50,0-74,0-25,0 25,-25 0,1-25,24 0,-25 0,25 0,0 0,-25 0,25 0,0 0,0-25</inkml:trace>
  <inkml:trace contextRef="#ctx0" brushRef="#br0" timeOffset="263599.077">9724 6573,'0'0,"25"0,-25-25,24-49,26 24,-25-49,24 0,-24 49,0-74,25 75,-26-1,-24 25,0 25,0 25,25 0,-25-25,50 50,-25 24,24-74,1 74,-25-24,-25-25,49 0,-49-1,25-24,-25 25,25-25,-25 0,0 0,0 25,25-25,-25 0,0 50</inkml:trace>
  <inkml:trace contextRef="#ctx0" brushRef="#br0" timeOffset="267248.2858">10666 6648,'0'0,"0"0,0 0,0 0,25 0,0 0,-25 0,50 0,-1 0,1 0,-50 0,25 0,-25 0,24 0,-24 0,0 0</inkml:trace>
  <inkml:trace contextRef="#ctx0" brushRef="#br0" timeOffset="267883.3221">10815 6325,'0'0,"0"25,0 25,0 24,0-24,0-26,0 26,0 0,0-26,0 1,0 0,0-25,0 25,0 0,0-25,0 24,0 1,0 0,0 0,0 0,0 0,0-25,0 0,0 0</inkml:trace>
  <inkml:trace contextRef="#ctx0" brushRef="#br0" timeOffset="268568.3613">10989 6449,'0'0,"0"0,-75 124,51-99,-51 74,50-74,1 25,-1-50,0 24,25 1,0 0,0 0,-25-25,25 0,0 25,0-25,-25 0,25 0,0-25,0-25</inkml:trace>
  <inkml:trace contextRef="#ctx0" brushRef="#br0" timeOffset="269457.4121">10642 6672,'0'-24,"0"24,0-25,0 25,24 0,1-25,25 25,-1 0,-24 0,25 50,-25-50,-1 24,-24-24,0 0,25 0,-25 0,0 25,25-25,-25 0,0 50,25-50,-25 25,25-1,-25-24,0 25,24-25,-24 0,0 0</inkml:trace>
  <inkml:trace contextRef="#ctx0" brushRef="#br0" timeOffset="293980.8148">21332 1984</inkml:trace>
  <inkml:trace contextRef="#ctx0" brushRef="#br0" timeOffset="322451.4432">20340 4713,'0'0,"50"-99,99-100,24 1,51-75,73-74,26 24,-51 26,-73-1,-1 99,-123 125,-26 49,-49 0,0 25,0 0,0 0,-24 25</inkml:trace>
  <inkml:trace contextRef="#ctx0" brushRef="#br0" timeOffset="323324.4931">22002 2580,'0'0,"0"0,25 0,49-149,26 149,-1-50,25 1,-50 49,-49-50,0 50,-25 0,0 0,0 0,0 0,0 0,-25 25,0-25,0 0,1 25,-1 49,-25-49,1 49,24-49,-25 74,-24 1,49-51,25 26,-25-26,0 1,25-50,0 25,0-25,0-25,25 0,25-74,-25 49,-1 1</inkml:trace>
  <inkml:trace contextRef="#ctx0" brushRef="#br0" timeOffset="325080.5936">22077 2456,'0'-25,"0"25,0 0,24 0,1 0,-25 0,25 0,-25 74,0-49,0 0,0 0,0-1,0 1,0-25,0 25,0-25,0 50,0-50,0 25,0-25,0 24,0-24,0 0,0 0,0-49,25-1,-25 25,49-74,1 25,-50 74,25 0,0-25,-25 25,0 49,0-49,0 25,-25 50,0-1,25-24,-50-1,26 1,-1 0,25-50,0 24,25-73,99-50,-25-50,25 99,-99 25,24-49,1 24,-50 50,0 0,0 0,0 0,-25 0,0 0,0 25,1-25,-1 25,-25 0,50-1,-49-24,49 50,0-25,-25-25,25 0,0 0,0 0,0-25,25 25</inkml:trace>
  <inkml:trace contextRef="#ctx0" brushRef="#br0" timeOffset="326000.6462">22300 2679,'49'-50,"1"-24,0 24,-26 25,1 1,0-1,0 0,-25 25,0 0,0-25,25 0,49-74,0 0,-49 74,0 25,-25 0,0 0,0 0,0 25,-25-25,25 0,-25 25,-24-25,24 25,-49 74,74-99,-50 0,50 0,-25 0,0 0,1 0,-1 25,25-25,-25 0,0 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47:12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21580 12650,'-24'0,"-1"0,25 0,-25 0,0 0,-24 0,24 0,-74 0,24 25,-24-25,25 0,24 0,0 0,26 0,-26 25,-49 25,24-50,-49 0,75 0,-26 0,1 0,24 0,-24 0,-1 0,-49 0,0 49,-25-49,75 0,-25 0,49 0,-49 0,0 0,49 0,-24 0,-25 0,74 0,0-25,-49 1,49 24,-25-50,-24 25,-50 25,49-49,1 24,24 25,-24 0,24 0,1 0,24 0,-25-50,25 50,1 0,-26 0,25 0,25 0,-25 0,-24 0,24 0,0 0,0 0,1 0,-26 0,0 0,1 0,-26 0,1 0,-1 25,1-25,24 50,-24-26,24-24,-24 0,24 25,1 0,-26-25,26 50,-26-50,26 0,24 24,-49 1,49-25,0 0,25 25,-25-25,0 0,1 0,-26 50,50-50,0 24,-25 26,25-25,0 0,0 49,0-24,0-1,25 51,0-51,0-24,-25 25,24-26,-24 1,0 0,25 0,-25 24,25-24,0 0,0 25,-25-1,24 1,-24-1,0-49,25 0,-25 0,25 0,49 0,-24 0,24 0,1 25,-1 0,25 0,-24-25,49 0,-50 49,1-49,-1 0,25 25,-49-25,0 0,24 50,0-50,1 0,-1 0,1 25,49-25,-75 0,26 24,73 51,-23-50,-51-25,25 0,-24 24,-1-24,25 25,-49-25,24 0,25 0,-49 0,0 0,-1 0,1 0,-1 0,-24 0,99 0,-74 0,74 0,0 0,-50 0,26 0,-26-25,0 25,26 0,48 0,-48-24,24-26,-50 25,-24 25,-1-25,-24 1,0 24,-25-50,25 50,-25 0,25 0,-1-25,-24 0,25 1,25-26,-50 50,25-25,-25-49,24 24,-24 1,75-100,-75 50,0 24,0-49,25 50,-25 24,0 0,0 26,24-1,-24-25,0 25,0 1,0 24,0-25,0-25,0 50,0-25,0-49,-24 74</inkml:trace>
  <inkml:trace contextRef="#ctx0" brushRef="#br0" timeOffset="7737.4425">20291 7417,'-149'0,"-99"0,49 0,1 0,-25 0,-1-25,51 25,-1 0,75 0,-25 0,25-25,-1 25,51 0,-50 0,74 0,0 0,-25 0,1 0,-1 0,25 0,-74 0,50 0,-1 0,50 0,-25 0,0 25,25-25,0 25,-25-25,-24 49,-1-49,25 0,1 25,-1-25,25 25,0-25,0 49,0-49,0 25,0 25,0-50,0 99,0-25,25-24,-1 24,1 1,25-50,-25 24,-25-24,24 0,26 25,-25-26,25 26,-50-50,74 0,-49 50,-25-50,25 0,-1 24,26-24,-25 25,0-25,49 0,-24 25,-50-25,49 0,-49 50,50-50,-50 0,25 0,-1 0,1 0,25 0,-25-25,-1 25,51-25,-50 25,-1-25,26 25,-25-25,0 25,-25 0,24 0,26 25,-50-25,25 25,0-25,-1 0,26 0,-25 0,25 0,-1 0,-49 0,75 0,-51 0,1 0,0 0,0 0,24 0,1 0,-25 0,49 0,-24 0,-25 0,24 0,1 0,-1 0,-24 0,25 0,-1 0,-24 0,25 0,-1 0,1 0,0 0,-25 0,24 25,-24-25,0-25,0 25,24-50,1 26,-25-1,24-25,-24 50,0-25,-25 25,0-24,25-1,-25 25,0-25,0 0,24 0,1 1,-25-51,25 75,-25-74,0 74,0-75,0 50,0 1,0-76,0 26,0 24,0 1,0 24,0 0,0 25,0 0,0-25,-25 25,25-24,0 24,0 0,-49 0,49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25:56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10840 8037,'0'0,"25"0,24-75,-24 26,50-51,-26 51,-24-50,25 49,-26-24,26-1,-25-49,0-74,-25-1,24 1,-24 123,0 1,0 0,0 49,-24-25,-26-49,-49-25,0 50,24 24,-74-24,50-50,-25-25,0 74,0-74,-25-24,50 74,0 24,49 75,1-25,24-24,-25 49,1 0,-75 0,0 0,-50 0,99 0,-24 0,50 0,24 25,-25-25,1 49,-1-49,0 25,-24-25,24 0,1 50,24-50,-25 0,26 49,-26-49,50 0,-50 50,1-25,-1-1,1-24,-26 50,26-25,-1 24,25-49,25 0,0 0,-25 25,-24 74,24-99,25 50,-50-25,50 0,0 24,0-49,0 50,0-25,0-25,-25 49,1 1,24 0,0-26,0 26,0-50,0 25,0 24,0-49,0 25,24 25,-24-25,25-1,-25-24,25 0,-25 25,25 50,0-75,-1 0,-24 49,0-24,25 0,-25 0,0-1,0-24,0 25,25 25,-25-25,0-1,25 1,-25 0,0 0,0-25,0 49,0-49,0 25,0 0,0 0,-25-25,0 50,25-50,-25 49,1 1,24-25,-25-1,0 26,25 24,0-74,0 25,0 0,0 0,0 24,0-24,0 25,25 99,-25-100,0 1,25 24,-1-24,-24 24,0-49,25 0,50 124,-50-100,-1-24,-24-25,25 25,0-25,-25 25,25 0,0-25,-1 49,76 1,-51-25,1-25,-1 0,26 0,-1 0,1 0,-1 0,25 0,25 0,-49 0,-26 0,26 0,-26 0,1 0,0 0,24 0,0-25,-24 25,49 0,-24 0,-51 0,51 0,-26-25,1 25,0-50,24 50,-24-49,-26 24,26 25,0-25,-1-24,26 24,-26 0,-24 25,25 0,24-50,-24 25,-25-24,24 24,1-25,-1 1,1 24,-25-49,0 74,-1-50,26 0,-25 26,24-1,-24 0,0 25,-25 0,25-25,0 25,-1-25,1 25,-25-24,0 24,0 0,0-25,50 0</inkml:trace>
  <inkml:trace contextRef="#ctx0" brushRef="#br0" timeOffset="2574.1473">21531 1191,'0'49,"0"174,0-99,0 25,25-25,-25 25,0-74</inkml:trace>
  <inkml:trace contextRef="#ctx0" brushRef="#br0" timeOffset="3113.1781">20539 2282,'0'0,"24"25,26 24,99-49,25 50,24-25,50-25,74 74,1-74,-50-49,0 49,-125 0,1 0,-99 0,24-50,-74 50</inkml:trace>
  <inkml:trace contextRef="#ctx0" brushRef="#br0" timeOffset="3585.2051">21035 3249,'0'25,"-25"99,0 25,0-75,1 51,24-101,-50 51,50-50,0-25,0 24</inkml:trace>
  <inkml:trace contextRef="#ctx0" brushRef="#br0" timeOffset="4134.2365">21382 3621,'74'0,"26"25,48 0,-48-25,-51 0,26 0,-26-50,1 50,-25-24,-25 24,-25 0,0 0,0-25,-24 25,49-50</inkml:trace>
  <inkml:trace contextRef="#ctx0" brushRef="#br0" timeOffset="4590.2626">21828 3473,'0'0,"0"49,0 26,25 24,-25 0,25-49,-25-25,0-1,0-24,0 0,0 0,25 0,0 0</inkml:trace>
  <inkml:trace contextRef="#ctx0" brushRef="#br0" timeOffset="5380.3077">22449 3721,'24'0,"1"-25,-25 25,25 0,49-25,-74 25,25-25,0 0,0 1,-25-1,0-25,0 1,-25-26,-25 75,50 0,-24 0,-1 0,0 0,25 0,-25 0,25 25,-25 25,25-1,0 1,0-1,0 26,0-50,0 24,25-24,0 25,0-50,49 49,25-49,-49 0,0 0,-26 0</inkml:trace>
  <inkml:trace contextRef="#ctx0" brushRef="#br0" timeOffset="5916.3384">22374 3026,'25'0,"25"0,49 0,0 0,-49 0,-1 0,-49 0,25 0,-25 0</inkml:trace>
  <inkml:trace contextRef="#ctx0" brushRef="#br0" timeOffset="7689.4399">23118 2505,'0'0,"0"0,0-25,25 25,0 0,0-24,0-1,24 25,1-25,-50 25,25 0,-1-25,1 25,-25 0,0 25,0 49,0-49,0 50,0-26,-49-24,49 0,0 0,-50 0,50-1,-25-24,25 25,-25 0,1 0,24 0,0-1,0 1,0-25,24 25,51-25,-26 25,-24-25,25 49,-25-49,-25 0,24 0</inkml:trace>
  <inkml:trace contextRef="#ctx0" brushRef="#br0" timeOffset="8528.4877">23664 2555,'0'0,"25"-25,-25 25,25 0,24 0,-24 0,-25 25,0 0,0-1,0 26,-25 0,0-25,1 24,-1-24,74 25,-24-50,0 0,25 0,-26 0,-24 24,25 1,-25 25,-25-50,25 49,-49-24,24 0,0-25,0 0,25 50,0-50,25 0,0-50,0 50,0 0,-1-25</inkml:trace>
  <inkml:trace contextRef="#ctx0" brushRef="#br0" timeOffset="8993.5144">24036 2704,'0'0</inkml:trace>
  <inkml:trace contextRef="#ctx0" brushRef="#br0" timeOffset="9723.5561">24259 2629,'0'0,"0"50,0 24,0 1,-24-1,24 1,0-1,0-74,0 0,74 0,-49-25,24-24,26 49,-1-50,-74 50,50-25,-50 25,25 0</inkml:trace>
  <inkml:trace contextRef="#ctx0" brushRef="#br0" timeOffset="10188.5828">24557 2828,'0'99,"0"0,25 224,-25-199,0-50,0-24,0-50,0 24,0-24,0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47:45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12055 8334,'0'0,"0"-24,0 24,0-50,0 0,50-24,0-50,-50 74,0 25,0 25,0-24,0 24,0 0,0 24,24 51,-24-25,0 24,0 50,0-50,0 26,0 24,0-75,0-24,0 0,0-25,-24 0,24 25,0-1,0-24</inkml:trace>
  <inkml:trace contextRef="#ctx0" brushRef="#br0" timeOffset="797.0456">12031 8682,'-25'0,"25"0,0 0,49 0,26 0,49 0,-25 0,0-25,-49 25,-50 0,25 0,-25 0</inkml:trace>
  <inkml:trace contextRef="#ctx0" brushRef="#br0" timeOffset="4346.2486">1637 16669,'0'-25,"0"25,0 0,0 0,0 0,0 0,-24 0,24 0,-50 50,25-26,-24 1,24 0,0-25,25 25,-25-25,25 49,0 1,-25 0,25-26,0 1,0 25,0-50,0 25,0-1,25 26,-25-25,25 0,-25 24,0-49,0 0,25 25,-25 0,0 0,25-25,-25 0,24 0,1 49,-25-24,25-25,0 0,0 0,-25 25,24-25,1 0,-25 0,0 0,25 0,-25 0,25 0,0 0,-1 0,-24 0,25 0,-25 0,25-25,0 25,-25 0,25-25,0-24,-25 49,24-25,-24 0,0 25,0-25,0 25,25-25,-25 25,0-24,0-1,0 25,0-50,0 1,0 49,0-25,0 0,0 0,-25 0,25 25,0-24,-24 24,24-25,-25 25,25-25,-25 25,25 0,-25 0,25-50,-25 50,25 0,0 0,-25 0,25-24,0 24,-24 0,24-25,-25 25,25-25,0 25,-25 0,25 0,-25 0,0-25,1 25,24 0,0 0,-25 0,25 0,-25 0,25 0,0 0,0 0</inkml:trace>
  <inkml:trace contextRef="#ctx0" brushRef="#br0" timeOffset="6236.3567">1613 16694,'0'0,"0"0,0 0,24 0,1 0,25 0,-25 24,-1-24,1 0,-25 0,0 25,25-25,-25 25,0-25,25 25,0-25,-25 25,25-1,-25-24,0 25,49 25,-24-50,-25 25,25-1,-25-24,0 25,0-25,25 0,-25 25,0-25,0 50,0 24,0-74,0 50,0-50,0 24,0-24,0 50,0-25,0-25,0 49,0-49,0 0,0 25,0-25,0 25,0-25,0 25,-25 24,0-49,25 25,-25 0,0 0,25-25,-24 0,-1 0,25 0,-25 0,0 0,0 25,0-25,1 0,24 0,-50-50,25 50,-24-99,49 99,-50-25,50 25,0-50,-25 50,25 0,-25-24,25-1,0-50,-24 75,24-24,0 24,0 0,0-25,0 25,0-50,0 50,0-49,24-1,-24-49,25 74,-25 0,0 25,25-25,-25 25,0 0,0 0,25 0</inkml:trace>
  <inkml:trace contextRef="#ctx0" brushRef="#br0" timeOffset="11901.6808">19670 15677,'0'0,"0"-25,-24-25,-1 50,25-25,-50 25,50-24,0-1,-74 0,74 25,-25-25,0 0,0 25,1-24,-1-1,-25 0,25 25,-24 0,-1 0,-24 0,-1 0,1-25,24 25,1-25,-1 25,-49 0,24 0,-24 0,25 0,-1 0,51 0,-26 0,0 0,1 0,-1 0,1 0,24 0,0 0,0 0,0 0,1 0,-51 0,50 0,1 0,-26 0,25 25,0 25,1-50,-1 0,25 25,-25-1,25 1,0-25,-25 50,25-25,-25-1,25 1,0 50,0 73,-25-123,25 50,0-26,0-24,0 0,0-25,0 25,0 24,0-49,50 50,-25-50,0 25,24 24,-24 1,0-50,0 25,0-1,-1-24,1 25,25 0,24 0,-74 0,75-25,-26 0,-24 0,74 25,-74-25,25 0,-1 24,75 1,-74 0,24 0,-24-25,24 0,-24 0,49 25,-24-25,-26 0,50 0,-74 0,50 0,-26 0,26-25,-51 0,51 25,-50 0,-1-25,26 25,-50-49,50 24,-50 25,49-25,-24 0,25-25,-50 26,49-26,-49 25,25-24,0 49,-25-25,0-50,0 75,0-49,0-1,0 1,-25-51,-25 51,50-50,0 49,-49-49,24 99,25-25,0 50,-50 0,26 24</inkml:trace>
  <inkml:trace contextRef="#ctx0" brushRef="#br0" timeOffset="13206.7554">17984 17661,'0'-50,"0"-24,0 74,0-25,0 0,0 0,-25-49,25 74,0-25,-25 25,0 0,25 0,-24 0,24 0,-25 0,0 0,25 0,0 0,-25 0,25 25,0 0,0 0,0 24,0 1,0 24,0-24,0-25,0 0,0-1,0-24,0 25,25-25,0 0,-25 0,25 0,-25 0,49-25,-24 1,0-26,0 25,-25-24,24 49,-24-50,0 25,0 25,0-50,0 26,0-1,0 25,0-25,0 25,0 0,0 0,0 0,0 50,0 24,0 1,0-1,50-24,0 49,-26-50,1-24,0-25,0 0,0 0,24 0,-24-49,0 24,0 25,-1-25,1 0,-25 0,0 25,0 0</inkml:trace>
  <inkml:trace contextRef="#ctx0" brushRef="#br0" timeOffset="15100.8638">23044 17239,'0'0,"0"-25,0 1,-25 24,25 24,0 26,0 0,-50 74,50 0,0 25,0-50,0-74,0-25</inkml:trace>
  <inkml:trace contextRef="#ctx0" brushRef="#br0" timeOffset="15548.8894">22325 18107,'24'0,"1"0,50-24,-1 24,100-50,-26 50,1-50,-74 50,-1-24,25-51,-49 75,0-25,-1 25,-24 0,0 0,0 0,-25 0,-25 0,-50 25,-24 25</inkml:trace>
  <inkml:trace contextRef="#ctx0" brushRef="#br0" timeOffset="15984.9143">22225 18728,'0'24,"0"51,0-75,0 49,25 1,-25-25,0 24,0-24,0 0,0-50</inkml:trace>
  <inkml:trace contextRef="#ctx0" brushRef="#br0" timeOffset="16420.9393">22622 18579,'0'0,"25"0,25 0,-26 0,26 0,24 25,-24-25,-25 0,0 0,-25 0,0 0,0 0,0 0</inkml:trace>
  <inkml:trace contextRef="#ctx0" brushRef="#br0" timeOffset="16818.962">22746 18405,'0'50,"25"74,-25-124,25 49,-25-24,0 0,0-25,0 0,25 25,24-25,-24 0,25 0,-1 0,1-50,-25 50,24-74</inkml:trace>
  <inkml:trace contextRef="#ctx0" brushRef="#br0" timeOffset="17482">23218 18479,'0'0,"49"0,-24 0,0 0,-25 0,25-24,-25 24,0-25,0 25,0 0,-25-25,0 25,0 0,25 0,0 0,-25 0,25 74,0-49,0 25,0 24,25-49,0 25,0-25,0-1,-1-24,1 0,-25 0,25 0,0 0,-25 0,0 0,49-49,-49 24,0 25,25-25,-25 0,0-74,-25 49</inkml:trace>
  <inkml:trace contextRef="#ctx0" brushRef="#br0" timeOffset="17977.0283">23342 18107,'0'0,"0"0,49 0,-24 0,0 0,0 0,-1 0,1-24,-25 24,25 0,0 0,-25 0,0-25,25 25,-1-50,-24 50</inkml:trace>
  <inkml:trace contextRef="#ctx0" brushRef="#br0" timeOffset="18691.0691">23614 18008,'0'25,"50"25,-50-50,25 0,-25 24,0-24,25 0,-25-124,24 100,-24-1,0 25,0-25,0 25,0 25,25 0,0-1,0 1,0 25,24-25,-24-25,0 0,-25 0,25 0</inkml:trace>
  <inkml:trace contextRef="#ctx0" brushRef="#br0" timeOffset="32919.883">943 6226,'0'0,"0"25,0 0,0-1,0 51,0-1,0 1,25-1,-25-24,49 24,-24-49,0 0,0 49,0-74,-1 0,-24 0,25 0,-25 0,50-25,-50-74,0 25,49-26,-49 51,0-26,0 51,0-76,0 76,0-26,0 25,0 0,0 25,0 25,0 25,0-25,0 74,0-25,0 50,0-25,0-24,0-75,0 49,0-24,0-25,0 25</inkml:trace>
  <inkml:trace contextRef="#ctx0" brushRef="#br0" timeOffset="33415.9113">1538 6474,'0'-25,"50"25,-25 0,24 0,50-49,-49 24,-25 25,25-25,-26 0,-24 25,0 0</inkml:trace>
  <inkml:trace contextRef="#ctx0" brushRef="#br0" timeOffset="34010.9454">1712 6648,'25'0,"-1"0,26 0,-25 0,0 0,49 0,1-25,-51 0,26 0,-25 25,-25 0</inkml:trace>
  <inkml:trace contextRef="#ctx0" brushRef="#br0" timeOffset="35259.0167">2382 6152,'0'0,"0"0,0 24,0 1,-25-25,25 25,0 0,0-25,0 25,0-25,0 24,0 1,25-25,-1 50,1-50,25 0,-50 0,25 25,-25-1,24-24,-24 25,25-25,-25 0,25 0,-25-25,25-24,0 49,-25-25,0 0,0 0,0-24,0 24,0 0,0 0,0 1,0-1,0 25,0-25,0 25,0-50,-25 50,25 0,-25-24,25 24,-25 0,25-25,-25 0,25 25,-24 0,24 0,-25 0,25 0,-50 0,25 25,1-25,24 0,0 25,-25-1,25-24,0 25,0 25,0-25,0 49,0-24,25-26,-25 1,0-25,0 0,0 25</inkml:trace>
  <inkml:trace contextRef="#ctx0" brushRef="#br0" timeOffset="59464.4012">6574 12030</inkml:trace>
  <inkml:trace contextRef="#ctx0" brushRef="#br0" timeOffset="60010.4324">6574 12030</inkml:trace>
  <inkml:trace contextRef="#ctx0" brushRef="#br0" timeOffset="60160.441">6574 12030</inkml:trace>
  <inkml:trace contextRef="#ctx0" brushRef="#br0" timeOffset="61441.5143">6574 12030</inkml:trace>
  <inkml:trace contextRef="#ctx0" brushRef="#br0" timeOffset="61678.5279">6574 12030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50:26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19422 13990,'0'0,"0"0,0 0,0 0,75 49,-1-49,100 124,-75-99,25 50,50-51,49 26,0 0,0-25,-49-25,74 0,-25 0,-99 0,0-50,50-25,-25 26,-25-50,0 74,-50-74,1-50,-26 124,1-74,0 49,-1-74,-24 50,25-75,-26 50,1-50,0-50,0 51,0-26,-25 100,0-50,0-25,0 124,-25-124,-25 99,-24-74,49 75,-49-50,24 24,-24 1,-50-25,0 24,0-24,-25 25,25 24,0 50,-25-75,-74 75,-1-74,51 74,49 0,-25 0,74 0,-73 50,48-1,26-49,0 50,-26-25,1 24,-25 51,50-100,-26 74,26-49,0 49,-1 25,-24-49,74-25,-74 49,49-49,1 49,-1-49,25 0,1 0,24 0,0 24,0-24,-25 25,25-26,0 26,0 25,0-26,0 75,0-25,0 25,25 124,-1-99,1 50,25-50,-25-75,49 75,-24 0,24-25,25 99,0-99,-49-50,0 1,24-75,0 49,-24-24,25 0,24-25,-50 25,1-25,-25 0,0 0,-25 0,24 0,1 0,-25 0,25 0,-25 0,25 0,0 0,-1 0,-24 0,25-25,0 25,0-50,0 50,24-24,-49-1,25 25,-25-25,25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51:37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 16743,'0'0,"0"0,0 0,25 25,25 0,-50 24,74-24,-24 50,-25-51,-1 1,1 25,-25-50,25 25,0-1,-25-24,0 25,25-25,-1 25,-24-25,0 25,0-25,25 25,-25-1,0 1,25-25,-25 0,0 25,0 0,0-25,25-25,49-149,100-49,-25 74,24-74,1-99,-75 148,75-99,-25 75,-75 123,-49 26,0 49,-25-25,0 25</inkml:trace>
  <inkml:trace contextRef="#ctx0" brushRef="#br0" timeOffset="48887.7962">2034 13246,'0'0,"50"0,49 0,174 0,49 0,26 0,123-25,75 25,247-99,-98 74,24-25,-173 50,-124 0,99-25,-199 1,-49-51,-50 26,-124 49,-24-25,-26 0,-49 25,0 0,-24 0,-1 0,25 0,-25 0,25 0</inkml:trace>
  <inkml:trace contextRef="#ctx0" brushRef="#br0" timeOffset="49691.8422">8384 12526,'25'25,"50"50,-1-26,0 1,50-1,-74-24,49 0,-74 0,0-25,24 25,-49-25,0 0,-49-50,24 25,0 25,25 0,-25 0,1 0,-26 0,25 75,0-26,-24 1,24 24,-49 75,24-50,50-24,-50-50,50-1</inkml:trace>
  <inkml:trace contextRef="#ctx0" brushRef="#br0" timeOffset="76490.375">5011 11187,'-25'0,"25"0,-25-25,-24-25,24 50,-74-49,49 24,-49-25,-50 1,25-26,-25 26,25-50,25 74,-50 25,50 0,0-75,-1 75,51 0,24 0,-49 0,24 0,-24 0,24 0,-24 0,24 0,-24 0,24 0,0 0,25 0,-24 0,-26 0,51 0,-26 50,25-50,-24 25,24-25,0 0,0 0,-24 49,-1-49,25 0,0 0,1 50,-1-50,-25 25,1 0,24-1,-50 1,51 0,-1 0,-50 0,51-25,-26 24,0-24,50 0,-49 0,-1 0,0 0,1 0,24 0,-25 0,50 0,-24 0,24 50,-25-50,0 0,25 0,0 25,-25-25,25 0,0 25,-25-25,25 24,0 1,-24-25,24 0,-25 0,25 25,0 0,0 0</inkml:trace>
  <inkml:trace contextRef="#ctx0" brushRef="#br0" timeOffset="90838.1956">769 11460,'0'0,"0"0,0 0,0 0,0 0,-25 0,1 0,24 0,0 25,-25-25,25 0,-25 24,25-24,-25 25,25-25,0 25,-25-25,25 0,-49 25,49 0,0-1,-25 1,25-25,0 25,0-25,0 25,0 0,0-25,0 49,0 26,0-75,25 24,-25 26,49-50,-49 74,0-74,0 25,0-25,-24 50,24-25,-25-25,25 24,-25 1,0-25,25 0,-25 0,25 25,0-25,0 0,-49 0,49 0,0 0,0 25,0 0,0 24,0-24,0 0,0 25,0-50,0 24,0-24,0 25,25-25,-25 0,0 25,24 0,-24 0,25-25,0 0,-25 0,25 0,-25 0,25 0,-25 0,24 0,1 0,-25 0,0 0,25 0,-25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7T05:18:48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14139 5407,'0'0,"25"0,-25-24,25 24,-1 0,1 0,-25 0,50 0,-50 0,25 0,74 0,-74 0,-1 0,51 0,-25 0,-1 0,1 0,-25 0,49 24,0 1,26-25,73 0,1 0,-75 0,-25 0,26 0,24 25,-25-25,0 0,-24 25,-1 0,0-25,26 0,24 0,49-25,1 25,-25 0,24-50,51 1,-76-26,1 26,-25 24,124 0,-74 0,-25 0,-50 25,-49-24,123 24,-74-25,-24 25,24 0,0 0,-24 0,-26 0,51-25,-26 25,25 0,-24-25,24 25,25-25,-50 1,50-26,0 50,0 0,-24 0,48 50,1-26,-74-24,73 124,-73-99,24 0,-74-25,25 0,123 0,50 0,-49 0,-25 0,49-25,-24 0,49 25,25 0,-74 0,49-24,124-1,-173 25,0 0,-50 0,49 0,26 0,-100 0,-49 0,74 0,24 0,-48 0,-26 0,25 74,-49-49,-50-25,25 25,-25-25,24 25,-24-25,25 49,-25-49,50 0,-25 0,-1 0,-24 0,0-25,0 50,25 99,50 0,-26-74,1 99,0 0,-50-50,49 74,26 1,-75-50,49-50,-24 1,0-1,-25-24,0-50,0 49,0 26,0 24,0-74,0 25,0-26,0 26,0 0,0-1,0-24,0 25,0 24,0-49,0 49,0-24,0-1,0-24,0 99,0-124,0 25,0 74,-25-74,25-25,0 25,0 0,0-25,0 24,0 26,0-50,0 50,0-25,0-1,0 1,0 0,-25-25,25 0,0 0,-25 25,1-25,24 25,0-25,-25 0,-25 0,1 0,-51 0,-24-50,50 50,-50-50,-25 50,-49 0,-50 0,124 0,-100 25,1-25,74 0,25 0,0 0,25 25,0-25,-1 0,-48-25,24 25,49 0,-49 0,50 0,-1 0,26 0,24 0,0 0,-24-25,24 25,-25 0,25 0,1 0,-1 0,-75 25,51 0,-1 0,-24-25,-1 0,-49 0,50 0,-50 49,50-24,-1-25,-24 0,25 0,-1 0,-24-49,49 49,-49 0,49 0,-98-25,73 0,1 0,-50 0,74 25,-49-49,25 49,-26 0,1 0,-25 0,50 0,-1 0,1 0,24 0,1 0,-51 25,51-1,-1 1,-24 0,24-25,-49 50,49-50,26 0,-26 0,-25 0,26-50,-1 0,1 50,-26 25,1 25,-125 24,75-74,-49 25,24 0,50 0,-50 49,0-74,-25 0,1 0,74 0,-50 74,25-49,24-25,-24 0,50 0,-25 0,0 0,24 0,-24 0,0-25,-25 25,49 0,-24 0,49 0,-49 0,-25-49,0 24,50 0,-1-24,1-1,49 50,0 0,1-25,-1-24,0 49,0 0,-24 0,49-25,-50-25,0 50,-24-99,49 74,0 25,25-25,-24 25,24-25,0 25,0 0,0-74,-25 0,0 24,0-74,25 25,-50 49,26 1,24-1,0-24,-25-1,0-98,25 98,-25-74,0 50,-24-50,24 100,25-1,0-24,0-26,-25 51,25-1,0-49,0 25,0-1,0-24,0 49,0-24,-25-1,25 26,0 24,0-25,0 26,0-1,0 0,0 0,0 0,0 25,0-24,0 24,0 0,-24 0,24 24,0 1,0-25</inkml:trace>
  <inkml:trace contextRef="#ctx0" brushRef="#br0" timeOffset="1806.1031">15181 5333,'0'0,"-25"0,25 0,0 0,-25 0,-24 0,24-25,-50 0,26-24,-1 24,1 0,24-24,-25-1,25-24,1 24,-1-49,-25 24,50 26,0-26,-25 26,25 24,0 0,0-25,0 26,0-26,0 0,0-24,0 74,0-25,0 25,0-25,-24 25,24-24,-25-1,0 25,0-25,-25 25,-24 0,0 50,-26-1,26 1,0 49,-50-49,74 24,-24 75,-26-75,51 26,-26 24,26-75,24 26,0 24,0-25,0 25,1-49,24 0,0-26,0 1,0 0,24 25,1-1,0-24,0 49,25-24,-26-25,26 0,-25 0,24-25,1 24,49-24,0 0,75 0,-25 0,-75 0,-49 0,-25-24,25 24,-25 0,0-25,0 0,49-25,26-123,-50 98,24-74,-24 50,25-25,-50 99,25-24,-25 49,0 0,0-25,0 25,0 0,24 0</inkml:trace>
  <inkml:trace contextRef="#ctx0" brushRef="#br0" timeOffset="4441.254">18430 4614,'0'-25,"-25"25,25 0,-24-50,-1 1,-25-1,25-24,-24 24,-1 0,1-24,-1 74,-49-25,-50-24,0 24,75 25,-26-25,-73-25,-1 50,1 0,49-49,-25 24,49 0,-48 0,48 1,51 24,-1 0,1 49,24-49,-25 25,25-25,1 0,-26 25,0 0,26-25,-1 24,0 1,-25-25,26 0,-26 75,-24-51,74-24,-25 0,0 0,25 25,0-25,-25 0,25 50,0-1,0 26,-25-26,25 1,-25 24,25-49,0 50,0-1,0 50,25-25,25 1,-25 24,24-50,51 50,-26 0,0-74,26-26,-76 51,51-50,-75-1,0 26,25-25,-25 0,24-25,26 99,-50-99,50 25,-26 0,26-1,49 51,-49-50,24-1,75 51,-74-50,24-25,74 0,26-100,-26 100,26-124,-25 25,-26 25,26-75,-50 50,-25 49,-49 0,-25 1,-1 24,-24 0,25 0,-25-24,25 24,-25-74,0 24,0-49,0 25,0-99,0 173,0 0,0 25,0 0,0-25,-25 0,25 25,-25-24,1 24,24-25,-25 25,25-25,0 25</inkml:trace>
  <inkml:trace contextRef="#ctx0" brushRef="#br0" timeOffset="5998.3431">4614 7417,'0'0,"0"0,0 0,0 0,0 49,25 50,0 25,-1 50,26-124,-25 74,0-124,24 49,-49-49,25 0,25-24,-26-101,1 1,-25 50,0-75,0 100,-25-51,1 76,24-1,-50-25,50 75,25 74,24 50,-49-25,25 199,25-75,-50-100,0 26,0-50,0 0,0-74,0 24,-25-49,0 0,0 0,1-1,24-24,-25 0,0 0,0 0</inkml:trace>
  <inkml:trace contextRef="#ctx0" brushRef="#br0" timeOffset="6494.3714">5705 7565,'25'0,"50"0,-1 0,0 0,-24 0,24 0,1 0,-25 0,-1 0,-24 0,-25 0,0 0</inkml:trace>
  <inkml:trace contextRef="#ctx0" brushRef="#br0" timeOffset="6900.3947">5879 8037,'25'0,"24"0,26 0,24-25,0 0,50 25,-74 0,-26 0,-24 0,-25 0,0 0,0 0</inkml:trace>
  <inkml:trace contextRef="#ctx0" brushRef="#br0" timeOffset="14679.8396">7987 5655,'0'0,"-24"0,-51 50,26-50,-1 50,50-26,-25-24,25 25,0 25,0-25,75 49,-26 1,26-75,-1 24,75 51,-25-75,-25 0,-49-25,24-49,-74 74,0 0,0-25,0 0,0-25,-99-24,49 24,1 25,-1 25,25-74,1 74,-51 0,25 0,26 25,-1 0,0-25,-25 24</inkml:trace>
  <inkml:trace contextRef="#ctx0" brushRef="#br0" timeOffset="15283.8742">8533 7888,'0'-50,"0"25,0 100,0 49,0 0,25-25,25 124,-1-74,-49-74,50-1,-50 0,0-49,0 0,0-25</inkml:trace>
  <inkml:trace contextRef="#ctx0" brushRef="#br0" timeOffset="17363.9931">7169 5283,'0'-24,"0"24,0 0,-50 0,25 0,-24 24,49-24,-25 25,0-25,0 25,25 25,0-26,0 51,0 49,0 25,0 24,25 100,0-99,0-25,0 24,-1-98,-24 74,0-125,0 26,0-50,0 25,25-25,-25 0,25 0,25 0,-1 0,26 25,-26-25,-24 0,74 49,-99-24,50 49,-25-49,-25 25,0-1,0 26,0-26,0 1,0 0,0 24,-50-24,50-50,-25 49,-24 50,49-49,-50 24,25-24,1 25,24-26,0 1,-25-25,25-1,0 26,0 0,0-1,25-24,-1 74,1-74,25 25,-1 198,-24-174,0 50,25-25,-50 25,24-49,1 74,25-75,-25-49,-25 49,24-24,26-50,0 0,24 0,-49-25,0 25,-25 0,24 0,-24-25,0 0,0 25,0 0,0 25</inkml:trace>
  <inkml:trace contextRef="#ctx0" brushRef="#br0" timeOffset="20281.16">8880 6003,'25'0,"74"-25,100-198,-25-25,49-50,0 100,-74 24,-50 50,50-25,-100 50,-24 74,0 0,0 25,-25-25</inkml:trace>
  <inkml:trace contextRef="#ctx0" brushRef="#br0" timeOffset="20839.1918">10021 4440,'0'0,"25"0,25 0,-1-25,26 25,-26-25,26 25,-50 0,0-24,-1 24,-24 0,0 0,0 24,0 51,-24-50,24 74,0-25,0 25,0-24,0-25</inkml:trace>
  <inkml:trace contextRef="#ctx0" brushRef="#br0" timeOffset="21540.232">9501 7739,'0'0,"0"0,-25 0,25 0,0 0,49 50,26-1,74-24,99 49,-100-24,1 0,75-50,-125 0,99 124,-173-124,25 25,-50-1,0-24</inkml:trace>
  <inkml:trace contextRef="#ctx0" brushRef="#br0" timeOffset="22138.2662">10642 7516,'0'0,"49"124,1-50,49 75,-49-25,-26-74,-24-25,25 24,-25-49,0 0,0 0,0 25,0 0,-25 49,1 1,-26 49,-49 49,74-123,0-25,25 49,0 0</inkml:trace>
  <inkml:trace contextRef="#ctx0" brushRef="#br0" timeOffset="22721.2994">11609 7962,'0'0,"0"75,0-1,0 25,50 1,-50 148,0-75,24-98,-24-51,0 26,0-50,0 0,0 0</inkml:trace>
  <inkml:trace contextRef="#ctx0" brushRef="#br0" timeOffset="61427.5134">22052 8136,'0'50,"0"-26,0 51,0-1,0-24,0 74,0 0,0 99,0-124,0-49,25 49,-25-49,0 24,24-49,1 49,-25 26,0 48,0-73,0 49,0-75,25 26,-25-1,0 26,0-51,0 26,0-26,0 1,0 99,0-25,0-50,0 0,0 1,0-1,0-24,0-1,0 1,0 74,0 50,0-100,0 100,0-100,0 1,0-26,0 26,0-51,0 26,0 0,-25-1,25-24,0 0,0 0,0 24,0 1,0-25,0 148,0-98,0-1,0-49,25 25,-25-1,0-24,0-25</inkml:trace>
  <inkml:trace contextRef="#ctx0" brushRef="#br0" timeOffset="63201.6149">20539 10021,'0'0,"0"0,0 0,0 0,0 0,24 0,1 0,74 0,25 0,-24 0,-1 0,25-50,25 26,24 24,-49 0,-49 0,24 0,50-75,0 50,-50 25,50 0,-75 0,1 0,24 0,-25 0,1 0,-26 0,75 0,-49 0,-1 0,-49 0,25 0,-1 0,26 0,24 0,-50 0,26-49,-50 49,49 0,-24 0,-1 0,-24 0,25 0,-1 0,-49 0,50 0,-50 0,25 0,-1 0</inkml:trace>
  <inkml:trace contextRef="#ctx0" brushRef="#br0" timeOffset="64608.6952">23416 9426,'0'0,"0"0,0-75,0 26,25-50,0-1,-25-98,0-25,0 74,0 99,0 1,0 24,0 25,0 0,0 25,0-1,0 26,0 0,0-50,-25 74,0-24,25 24,-25-24,25-50,0 0,0 0,-25-149,25 149,0-75,0 51,0-51,0 1,0 24,0 50,0-25,0 1,0 24,0 24,0-24,25 0,0 50,0 0,24-26,-24 51,50-1,-26-49,-24 25,-25-50,0 24,0-24,0 0</inkml:trace>
  <inkml:trace contextRef="#ctx0" brushRef="#br0" timeOffset="65868.7674">20539 10691,'0'-25,"0"25,0 0,0 74,0 50,0-24,0 123,0-124,0 25,0-49,0-51,0 1,0-25,0 25,0-25,-25 0,25 0</inkml:trace>
  <inkml:trace contextRef="#ctx0" brushRef="#br0" timeOffset="66702.8152">20390 11410,'0'0,"49"0,-24 75,50-51,-75 26,24-50,1 0,-25 0,25-74,-25 49,25 0,0-49,-1 49,-24 0,50-74,-50 74,0 25,0 50,0-1,-50 50,50-49</inkml:trace>
  <inkml:trace contextRef="#ctx0" brushRef="#br0" timeOffset="69041.9487">22449 9252,'0'0,"74"0,0 0,75 0,-50 0,50 25,-25 0,100 24,-26-49,-24 0,24-24,1-150,-125 174,100-25</inkml:trace>
  <inkml:trace contextRef="#ctx0" brushRef="#br0" timeOffset="70591.0374">24160 9103,'25'0,"25"0,-1 0,26 0,-26 0,-24 0,0 0,-25 0,0 0,0 25,-25 0,25-25,0 25,-50 49,26-49,-26 25,25 24,-24-49,49 0,0-1</inkml:trace>
  <inkml:trace contextRef="#ctx0" brushRef="#br0" timeOffset="71582.0941">21556 9376,'0'0,"-50"0,-74 0,0 25,-25-25,-24 0,-26 0,-74 0,75 0,49 0,0 0,25 0,50 0,24 0,50 0</inkml:trace>
  <inkml:trace contextRef="#ctx0" brushRef="#br0" timeOffset="72504.147">19720 9426,'0'-25,"0"25,25-25,0-24,24-1,-24 0,0 26,0-26,-25 0,0 26,25 24,-25 0,0 0,0 0,-50 74,25 50,-25-25,1-24,-26-51,51 26,-1-25,25 0,-25-25,25 24,-25-24,50 0,25 0,49 25,50 0,-25 25,-25-1,-25-24,1 0,-50 0,-1-25,-24 0</inkml:trace>
  <inkml:trace contextRef="#ctx0" brushRef="#br0" timeOffset="75160.2989">22250 7094,'0'-25,"-49"-24,49 24,0 0,-25 25,25 0,0 0,0 0,0 99,-25 1,25-26,-25 50,25 99,0 0,25 1,-25 24,25 25,24 49,1 199,-50-25,50-223,-50 248,49-199,-49-148,0-25,0 49,50 1,-25-75,-1 49,-24-74,0 50,25 25,0-75,-25 174,0-99,0-75,0-50,0 26,0-50,0 0,0-25,0 0,0 0,0 0,0-174,-74-74,-1-199,75 125,0-249,-25-123,25 322,0-199,0-49,0 322,-49-123,24 74,25 74,-25 173,25 51,0-1,0 50,0-25,-25 1,25-1,-24 0,24 0,0 25,0-74,0-1,0 26,0 24,0 0,-25 25,25 75,-25-1,0 25,0 75,25-50,-49 50,49 24,0 50,-25 223,25-173,25 74,74 347,-99-347,25 50,49 173,-74-322,0-74,0-100,0 0,0-49,0-1,0 1,0-25,0 0,0-25,0 0,0 0,0-50,-25-248,25 50,-49-322,24-50,25-25,0-372,0 397,25-497,-25 497,0-74,-50 173,50 273,0 149,0 24,0 50,0 25,0 50,0 0,25 148,-25-74,25 149,-25 49,0-98,0 148,0 198,25 1,24-150,26 373,-51-447,-24 25,0 298,0-422,0-74,0 99,-24-124,24 24,0-74,0-49,0 0,0-50,0 24,0-24,0 0,0-49,0-26,0-148,0-99,0-50,0-174,0-297,-25 74,-50-149,51 471,24-98,0 272,0 198,0 75,-25 75,25 148,-25 100,25-100,0 198,124 249,-74-223,-50-26,124 373,-100-471,-24-1,50 25,-50-24,0-199,0-25,0-74,0 24</inkml:trace>
  <inkml:trace contextRef="#ctx0" brushRef="#br0" timeOffset="76292.3636">23342 9872,'0'0,"0"0,24 0,51 0,24 0,50 0,-25 0,49 0,-24 0,25 0,-75 50,0-50,25 0,-74 25,-25-25,0 0,-25 0,0 0,0-50,0 50</inkml:trace>
  <inkml:trace contextRef="#ctx0" brushRef="#br0" timeOffset="76975.4025">24383 9575,'0'0,"75"0,-1 74,1-24,-26-1,-24-24,99 149,-74-150,-50 1,0 0,0-25,0 0,0 0,-25 0,0 0,25 0,-25 25,25-25,-25 50,1-26,-1 51,0-26,-25 51,50-76,-24 51,-1-75,25 25</inkml:trace>
  <inkml:trace contextRef="#ctx0" brushRef="#br0" timeOffset="78067.4651">21531 10592,'-25'0,"-25"0,-123 0,-75 74,49-74,-49 25,-49-25,123 0,75 0,0 0,-1 0,-49 0,75 0,49 0,0 0,25 0,0 0</inkml:trace>
  <inkml:trace contextRef="#ctx0" brushRef="#br0" timeOffset="79039.5208">19546 10691,'0'0,"0"0,0-25,0 25,0 0,0-25,25 0,0 25,-25 0,0-24,25 24,-25 0,25-25,-25 25,0 25,0-25,0 24,0-24,0 0,-25 50,-25 24,1-24,24 0,25-50,0 24,-25 1,25-25,0 0,50 0,24 25,25 0,0-25,-49 25,25-1,-51-24,1 0,-25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55:24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11038 10765,'0'0,"0"0,0 0,0 0,50 0,-50 25,50 49,-1-49,1 50,-25-51,-1 26,1-25,25 0,-50 74,25-99,0 0,-25 25,0 0,24-25,-24 0,0 0,0 0,50-25,74-75,99 26,50-124,-50 24,1-49,-1 74,0-25,-99 100,-50 24,-24 1,-50 49,25 0,-25 0,0 0</inkml:trace>
  <inkml:trace contextRef="#ctx0" brushRef="#br0" timeOffset="2905.1662">13147 11261,'124'0,"49"25,51-25,24 0,-50 75,75-75,0 0,-50 49,-49-49,24 0,-74 0,50 0,-25 0,-25 0,99 0,-49 0,-75 0,50-74,-1 74,-48-50,49 50,-1-25,-48 25,-26-24,124-26,-49 50,0-25,-25 25,-25-74,1 49,-1 25,50-25,-25 0,-25 25,-25-25,-24 25,49 0,0 0,-24 0,-26 0,1 0,-25 0,74 0,-74 0,24 25,1 0,24-25,1 0,-26 0,26 0,-26 0,1 50,0-50,-26 24,26-24,24 0,-49 0,0 0,25 0,24 0,-49 0,0 0,24 0,-24 0,0 0,25 0,24 0,-74 0,25 0,-25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4:56:35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 15329,'0'0,"0"0,0 0,25 25,-1-25,-24 25,25 0,0-25,0 74,49-74,-49 75,25-51,-25 26,24 0,-24-50,-25 49,25-49,-25 0,0 0,49-25,51-123,73-76,26 1,73-75,-48 1,-51 49,26-50,-1 124,-74 100,-124 49,0 25,0 0,0 0</inkml:trace>
  <inkml:trace contextRef="#ctx0" brushRef="#br0" timeOffset="11432.6539">1017 17686,'0'0,"0"0,0 0,25 0,-25 0,0 0,25 25,-25-1,50 26,-50-50,24 25,1 0,0-1,0 1,-25 0,25-25,-25 0,24 0,-24-25,100-74,73-99,-49 98,0-49,75-99,-75 50,49-25,-49 148,-74 1,-25 74,0-50,-25 50,0 0,0 0,0 0,0 0</inkml:trace>
  <inkml:trace contextRef="#ctx0" brushRef="#br0" timeOffset="16056.9184">9501 16619,'0'0,"0"0,0 0,-25 0,25-49,-25 49,0-50,0 25,-24 25,-1 0,0-49,1 24,-26-25,-98-49,74 49,-25-49,-25 25,-25 49,1 0,24 0,49 25,-48 0,-26 25,0 0,50 24,25-49,25 75,-50-1,74-74,-24 50,24-50,25 49,-24-49,24 0,0 25,0 0,0-25,25 25,-24-25,24 0,-25 25,25 0,-25-1,-25 1,26 25,-1-25,0 24,0-49,25 25,0-25,0 50,0-50,0 49,25 26,-25-51,0 1,0 0,25-25,-25 50,25-1,-25 1,0-25,0-25,24 49,1-49,-25 25,0 0,0-25,25 0,-25 25,25-25,0 49,-25-49,49 0,-49 25,50 0,-25 0,24-25,1 24,-1-24,-24 25,25 25,-25-50,-1 0,51 25,-25-25,-1 0,26 0,-26 0,26 24,24-24,-50 25,1 0,24 25,1-50,-26 0,1 0,-25 25,49-1,-24 1,-25-25,24 0,26 0,-1 0,-49 0,25 0,-26 0,26 0,0 0,-26-25,51 25,-50-24,-1 24,26 0,-50 0,25 0,24 0,-49 0,25 0,50 0,-75 0,24 0,26-50,-25 25,0 25,-1 0,1 0,0-25,25 0,-26-24,1-1,0 50,0-25,0 1,-1-1,-24 25,0 0,25-25,-25 0,25 0,0 1,-25-1,25-25,-25 25,0 25,25-49,-25 49,24-25,-24 0,0 25,0-25,0 1,0-1,25-25,-25 25,0 1,0-1,0 25,0-25,0 0,0 0,0 25,0-24,0-1,0 0,0 0,0 0,0 25,0-24,0-1,0 25,0-25,0 25,0-25,0 25,0-25</inkml:trace>
  <inkml:trace contextRef="#ctx0" brushRef="#br0" timeOffset="17694.012">20142 3175,'0'25,"0"0,0-1,0 1,0-25,0 50,25 24,-1-49,26 0,24 49,-24-24,24-50,-49 0,0 0,25-25,-50-25,0-24,0 0,0-26,0 1,0 25,-25 24,25 25,0 25,0 25,0 50,0 73,0-73,25 49,-1 0,-24 0,0-99,0 0,0 24,0-49,0 25,0-25,0 25,0 0,-24-1,-26-24,25 50,-24-50,24 50,0-50,25 0</inkml:trace>
  <inkml:trace contextRef="#ctx0" brushRef="#br0" timeOffset="18196.0407">20464 4688,'0'50,"0"-1,-25 51,25 24,-24 0,24 0,0-25,0-25,0-74,0 50,0-25,0-25</inkml:trace>
  <inkml:trace contextRef="#ctx0" brushRef="#br0" timeOffset="18626.0653">20712 5209,'25'0,"25"-25,24 25,50-49,-49 24,24-25,0 50,-25 0,-49 0,0 0</inkml:trace>
  <inkml:trace contextRef="#ctx0" brushRef="#br0" timeOffset="19472.1137">21531 4762,'0'0,"0"25,25 25,24 0,-49-26,25-24,0 0,0 25,-25-25,24 0,-24 0,25 0,-25 0,0-25,25-24,-25-75,0 99,0 0,0 25,25 0,-25 25,0 49,0 1,0 74,0-50,25 25,-25-50,24-24,-24 24,0-74,0 25,-24-25,24 0,-50 0,25 25,25 0,0-25,0 0,0 0,75-50,-26 50</inkml:trace>
  <inkml:trace contextRef="#ctx0" brushRef="#br0" timeOffset="20096.1494">21903 4465,'0'-25,"0"25,49 0,26 99,-25-49,-1 49,1 0,-25-24,-1-1,-24-24,0 49,0 99,0-74,0-49,0-1,-49-24,-1 49,1-74,24-25,25 25,0-25,0-25,0 0,0-25</inkml:trace>
  <inkml:trace contextRef="#ctx0" brushRef="#br0" timeOffset="20790.1891">20266 4762,'-50'0,"50"25,-49 0,24 50,-25 73,50 125,-25-99,25-75,0 50,0-75,0-24,75 24,-26-49,26 50,-1-26,-74-49,25 0,-25 0,25 0,0 0,24-25,-24 1,49-26,-49 0,25 1,-25-26</inkml:trace>
  <inkml:trace contextRef="#ctx0" brushRef="#br0" timeOffset="21937.2547">20043 4415,'0'0,"0"0,74-25,0-24,50 24,100-99,-76 50,-24-26,-24-24,-51 75,-24-1,0 1,0-1,0-25,-25-49,0 25,0-25,0-74,0 49,-50 0,0 50,26 24,-1 1,0 49,-50-124,26 125,-1-26,-49 50,0-74,-50 74,50 0,0 49,-50 1,-25 123,0-98,100 24,-25-74,74 74,0-49,0 24,25 1,0 148,0-99,0-25,0 149,0-149,0-24,0-26,25 26,0-50,74 123,-49-123,99 50,-50-1,75 50,-100-74,-24-50,-1 0,1 0,-1 0,1 0,0 0,-50 0,24-25,-24 25</inkml:trace>
  <inkml:trace contextRef="#ctx0" brushRef="#br0" timeOffset="23644.3524">21754 1240,'0'0,"0"25,-25 0,25 124,0-1,0-23,0-1,25-25,0-25,0 25,-25-99,49 25,-24 0,25-25,-26 0,1 0,0-25,-25 25,25-74,-25-1,0-24,0 25,0 24,0-24,0 74,25 74,24 25,-24 1,50 24,-26-75,-24-24,25 25,-50-50,0 0,0-50,0-24,-25-1,25-49,-75 25,26 0,-1 49,-24 50,49 0,0 0,0 25,25-25,0 74,0-49,50 50,0-26,49 50,0-99,-25 0,50 0,-74 0,-25-24,24-26,-49 0,0 1,-24-50,-1 74,0-25,0 0,25 26,0 24,0 0,0 49,25 1,-25 49,50 25,-26 25,1-75,25 50,-50-24,0-1,25 0,-1 0,1 50,0 25,-25-174,0 0,-25 0,0 0,1 0,-1-25</inkml:trace>
  <inkml:trace contextRef="#ctx0" brushRef="#br0" timeOffset="24496.4011">21283 1811,'0'0,"0"49,0 26,0-26,0 1,25 24,-25-24,0-25,24 0,-24-25,0-25,25 0,-25 0,0-49,25 49,-25 0,0 0,0 25,0 25,0 50,0-1,74 50,-49-25,0 25,-25-49,25-26,-25-24,25 0,-25-25,0 0</inkml:trace>
  <inkml:trace contextRef="#ctx0" brushRef="#br0" timeOffset="25441.4551">22969 1587,'0'0,"0"75,0-25,25-1,0 1,0-1,49 26,-24-26,0-49,-50 25,0-25,0 0,0-74,-50-50,-24-25,49 25,25 74,-25 50,25 25,25 25,0 49,49 25,-24-50,-26 50,-24-24,0-1,0 25,0-75,0 26,0-26,0-24,-24-25,24 50,-50-50,25 0,0 0</inkml:trace>
  <inkml:trace contextRef="#ctx0" brushRef="#br0" timeOffset="26013.4879">21109 3373,'0'0,"50"0,74-24,25 24,99 0,74-50,-49-124,322 50,-272 0,74 25,-125 50,-148-51,-74 100,-50 0,0 0,0 0,-50 0,-123 25,-1-25,1 99,-1-24,-49 24,-50-49</inkml:trace>
  <inkml:trace contextRef="#ctx0" brushRef="#br0" timeOffset="26447.5127">23143 2927,'0'0,"0"25,0-25,-49 25,-26-25,50 0</inkml:trace>
  <inkml:trace contextRef="#ctx0" brushRef="#br0" timeOffset="65072.7219">20712 14957,'0'0,"25"25,-25 25,99 123,-74-98,0-26,-25 1,50 24,-50-49,24-25,-24 0,25 0,25-25,24-24,75-175,0 1,99 74,-25 1,-49-51,-1 50,1-148,0 123,24-24,-148 148,-1 25,-49 0,0 25,25 0,-25 0,0 0</inkml:trace>
  <inkml:trace contextRef="#ctx0" brushRef="#br0" timeOffset="68044.8919">17810 17859,'0'0,"25"50,49 0,26 98,-51-73,26-1,-1 50,-24-74,-1 49,-24-74,0 25,24 49,-49-99,50 0,24-75,75-49,0 25,0 25,74-75,0 0,-24 75,-50-26,49-73,-49 74,-75 24,-24 75,-25-74,0 74,-25-50</inkml:trace>
  <inkml:trace contextRef="#ctx0" brushRef="#br0" timeOffset="125439.1747">3895 11832,'0'0,"24"0,51-50,24 1,-24 24,-1 25,-24 0,49 0,25-50,25 25,-50 1,74-1,26 0,-50 25,24 0,-49 0,25-50,99 50,-24 0,-1-49,-50 49,1-50,0 50,-50 0,49 0,-98 0,98-49,51 49,-51 0,-24 0,-75 0,51 0,23 0,-48 0,24 0,-50 24,-24-24,-1 0,26 25,-1-25,0 0,26 0,-1 0,-50 0,1 0,-25 0,25 0,-50 0,24 0,-24 0,0 0,-74 0</inkml:trace>
  <inkml:trace contextRef="#ctx0" brushRef="#br0" timeOffset="127133.2716">4192 11410,'50'0,"24"0,1 0,24 0,25-25,0 25,50 0,-25 0,-50 25,0-25,-25 25,1-25,24 0,-25 0,26 0,-26 0,25 0,0 0,75 0,-25 0,-25 0,0 0,-25-50,0 50,25 0,-49-24,24 24,0 0,25 0,-74 0,0 0,24-25,25 25,-24 0,-1 0,0 0,-49 0,50 0,-51 0,26 0,-50 0,50 0,-1 0,1 0,-25 0,-1 0,26 0,0 0,-1 0,-24 0,0 25,0-25,24 0,-24-25,0 25,0 0,-25 0,25 0,-1 0,1 0,0 0,0 0,24 0,-49 0,25 0,0 0,0 49,-25-49,25 0,-1 0,1 0,0 0,0 0,-25 0,0 0,25 0,-25 0,24 0,1 0,-25 0,25 0</inkml:trace>
  <inkml:trace contextRef="#ctx0" brushRef="#br0" timeOffset="154369.8294">22994 6350,'0'0,"0"0,0 0,-25 0,25 0,0 0,-24 0,-1 0,25 0,-25 0,0 0,0 0,25 0,-24 0,24 0,-25 0,0 25,25-25,-25 25,25-25,0 24,-25-24,1 0,24 0,0 25,0-25,0 50,-25-25,25-1,0-24,0 25,0-25,-25 0,25 50,0-50,0 25,0-25,0 24,0 1,0 25,0-1,25 26,-25-50,0 0,25-25,-25 24,0 1,0-25,24 0,-24 25,0 0,25 0,-25-25,25 0,-25 24,25 1,0-25,-25 25,24-25,-24 25,75 24,-50-49,-1 0,1 0,25 0,-50 0,50 0,-50 0,49 0,-24 0,0-24,0 24,-25 0,24 0,1 0,-25-25,0 25,25 0,-25-25,25 0,0 0,-25 25,0 0,0-24,49-26,-49 25,0 0,0 25,0-49,0 24,0-25,0 25,0 25,0-24,0 24,0-25,25 0,-25 0,0-24,0 49,0-25,0 0,0 25,0-25,0 25,0-49,-74 24,74 0,0-25,-25 50,25 0,-25-24,25 24,-25-25,25 25,-25 0,25 0,-24-25,-26 25,0 0,26 0,24 0,-25-25,0 25,25 0,0-25,-25 25,25 0,-25 25,0-25</inkml:trace>
  <inkml:trace contextRef="#ctx0" brushRef="#br0" timeOffset="157231.9931">21060 6796,'0'0,"0"0,24 0,1 0,25 0,-25 0,49 0,-24 0,-1 0,-24 0,25 0,24-49,-49 49,0 0,49 0,-49 0,0 25,24-25,-24 49,0-49,24 0,1 0,-25 0,0 0,24 0,-24 0,0 0,25 0,-50 0,74 75,-24-75,-50 0,24 0,-24 0,25 0,-25 0,25 0,0 0,24 0,-49 0,25 0,0 0,0 0,-25 0,25 0,-25 0,49 0,-49 0,25 0,49 0,-74 0,25 0,0 0,0 0,-25 0,25 0</inkml:trace>
  <inkml:trace contextRef="#ctx0" brushRef="#br0" timeOffset="158442.0623">22399 6747,'0'0,"0"0,25 0,24 0,1 25,0 24,-1-49,26 50,-75-50,0 25,0 0,0-25,0 0,0 24,0 1,-25 0,-25 25,25-1,-24 1,49-50,-25 25,25-1,0-24</inkml:trace>
  <inkml:trace contextRef="#ctx0" brushRef="#br0" timeOffset="163851.3717">22821 5011,'-25'0,"25"24,0 1,-50 0,50 25,0-26,0 1,0 25,0-50,0 49,0 26,0-1,0 1,0-51,25 26,0 0,-25-50,49 24,-49 1,25-25,0 0,0 0,0 0,-25-25,0 25,0 0,24 0,1 0,-25 0,0-49,0 24,0 25,0-50,0 1,0 49,0-50,0 25,0 1,0 24,0-25,0 25,0-50,0 50,0-25,0 1,0 24,0-25,0 0,0 0,-25 0,25 25,0 0,-24-24,24 24,0 0,-50 0,50 0,-50-25,50 0,-24 25,24-25,0 25</inkml:trace>
  <inkml:trace contextRef="#ctx0" brushRef="#br0" timeOffset="164761.4238">23168 5259,'0'0</inkml:trace>
  <inkml:trace contextRef="#ctx0" brushRef="#br0" timeOffset="166190.5055">23540 5035,'0'0,"0"25,-25-25,0 0,25 0,0 25,-24 0,24 0,0 24,0-49,-25 25,25 0,0 0,0 24,0-49,0 25,0 25,0-50,0 49,0-24,0 0,0 24,25 1,-1 0,1-26,0 26,0-25,0-25,-1 0,-24 25,25-1,0-24,0 0,0 0,-25 0,0-24,0 24,0-25,0-25,0 1,-25 49,25-25,0 0,-25 25,25 0,-25-25,25 25,-25 0,1 0,24 0,0 0,0 25,0 0,0-25,-25 25</inkml:trace>
  <inkml:trace contextRef="#ctx0" brushRef="#br0" timeOffset="167121.5588">23218 5308,'0'0,"0"-25,0 25,0 0,0 25,0-25,0 25</inkml:trace>
  <inkml:trace contextRef="#ctx0" brushRef="#br0" timeOffset="168520.6388">23342 6722,'0'0,"49"0,26 0,-1 0,0 0,-24 0,24-25,-24 25,0 0,-50 0</inkml:trace>
  <inkml:trace contextRef="#ctx0" brushRef="#br0" timeOffset="169254.6808">23838 6276,'0'-25,"0"25,0 0,0-25,0 25,0 124,0-25,0 100,0-51,0 26,24-75,-24 50,0-50,0-49,0 49,0 149,0-149,0 1,0-26,25 25,-25-49,25-50,-25-99</inkml:trace>
  <inkml:trace contextRef="#ctx0" brushRef="#br0" timeOffset="170591.7573">23862 6226,'0'0,"75"0,-26-25,1 25,0 0,24 0,-24 25,24-25,-49 0,0 0,0 0,-1 0,-24 0,25 0,-25 0,0 0,0 0,0 25,0 24,0 51,0 73,0-74,0-49,0 49,25-24,-25 74,0-50,25 25,0 49,-1-98,-24 98,0-148,0 50,0-51,50 76,-50-76,0 51,0-50,50-25,-50 25,0-25,0 0,0 24,24-24,-24 25,0-25,0 25,0-25</inkml:trace>
  <inkml:trace contextRef="#ctx0" brushRef="#br0" timeOffset="171444.8061">24011 8111,'-25'0,"-24"0,24 25,0-25,0 0,25 0,25 0,50 0,24 0,-25 0,1 0,-1 0,1 0,-51 0,51 0,-75 0,25 0,-25 25</inkml:trace>
  <inkml:trace contextRef="#ctx0" brushRef="#br0" timeOffset="175222.0221">22449 9674,'0'0,"-25"0,0 0,25 49,-25-49,25 50,-25 24,25-49,0 0,0 25,0-26,0 1,25 25,0-25,0-25,74 49,-49-24,-26-25,51 0,-50 0,-1-25,26-49,-25 49,-25 25,49-74,-24 24,-25 25,0-49,0 24,0 1,0-1,0 50,0-25,-25 0,25 25,-24-49,24 49,-75-25,50 25,1 0,-51 0,50 0,-49 25,49-25,0 25,25-25,0 24,0 1,0 0,0-25</inkml:trace>
  <inkml:trace contextRef="#ctx0" brushRef="#br0" timeOffset="175987.0659">23143 9624,'0'25,"-25"-25,1 50,24-50,0 0,0 0,0 0,0-174</inkml:trace>
  <inkml:trace contextRef="#ctx0" brushRef="#br0" timeOffset="177257.1385">23540 9451,'-25'0,"0"0,1 0,24 0,-25 0,25 0,0 0,0 0,0 49,0-24,0 74,0-24,-25-26,0 26,25-51,0-24,0 25,0-25,0 0,0 0,0 0,25 0,25-25,-26 1,-24 24,25-25,-25 25,25 0,-25 0,25 25,0 49,-25-24,0-26,0 51,0-25,0 24,-25-24,-50 49,51-50,-51-24,50 0,-24 0,49-25,-25 0,25 0,0 0,25 0</inkml:trace>
  <inkml:trace contextRef="#ctx0" brushRef="#br0" timeOffset="177849.1724">24061 9128,'0'0,"0"99,0 1,0-1,0-74,0 24,-25 26,25-26,0 1,0-50</inkml:trace>
  <inkml:trace contextRef="#ctx0" brushRef="#br0" timeOffset="178761.2245">23937 9500,'25'-25,"-25"-24,24-1,51 1,-50-75,24 99,-49-50,25 26,-25 24,0 25,0 0,0 25,0-25,0 49,0-24,25 50,-25-26,25-24,-25 25,25-50,-1 24,1-24,0 0,-25 0</inkml:trace>
  <inkml:trace contextRef="#ctx0" brushRef="#br0" timeOffset="179584.2716">24507 8706,'0'0,"0"100,25-51,0 75,-25-74,0 49,0-99,0 50,0-25,0-25,0 24,0 26,0-50</inkml:trace>
  <inkml:trace contextRef="#ctx0" brushRef="#br0" timeOffset="180647.3324">24061 9947,'0'99,"0"0,0 0,0-24,25 98,-25-123,0-25,0 49,0-49,0-25,0 50,0-50,0 24,0-24</inkml:trace>
  <inkml:trace contextRef="#ctx0" brushRef="#br0" timeOffset="181767.3965">23838 10616,'24'0,"1"75,0-75,0 49,24 1,-24-25,0-25,-25 0,25 25,0-25,0 0,-25 0,24 0,1 0,-25 0,25 0,-25-25,0 25,0-25,25 25,-25-50,25 50,-25-24,0-26,0 25,24 0,-24 25,0-24,0 24,0 0,0 0,0 0,0 24,0 1,-24 50,24-51,-25 26,-50 49,75-74,-24 25,-1-1,25-49,0 0,25-25,-1 25,1-24,0-1</inkml:trace>
  <inkml:trace contextRef="#ctx0" brushRef="#br0" timeOffset="183174.477">24656 10517,'0'0,"0"-25,0 25,-25 0,25 0,-24 0,24 0,0 0,-25 0,25 25,0 0,0 25,0-1,0-24,0 0,0-25,0 25,0-25,0 49,0-49,0 25,25-25,-25 0,24 0,-24 0,25 0,-25 0,25 0,0 0,0 0,-1 0,-24-25,25 25,-25-49,0 24,0 0,0-25,25 26,0-1,-25 0,0-25,-25 26,25-1,0-50,0 75,0-24,-25-1,25 0,-25 25,1 0,24-50,0 50,-25 0,0 0,25 0,-50 0,26 25,-76 50,76-51,24 1,0 0,0-25,0 25,0 0,0-1,24 26,-24-50,0 25,25 0,0-25,-25 0</inkml:trace>
  <inkml:trace contextRef="#ctx0" brushRef="#br0" timeOffset="184730.566">24160 8086,'0'0,"-25"25,1 74,-26-24,0 74,25-50,-74-25,25 25,-1-24,51-26,24-49,0 25,0 0,-25-25</inkml:trace>
  <inkml:trace contextRef="#ctx0" brushRef="#br0" timeOffset="185711.6221">23887 8508,'25'0,"0"-50,24 1,26 24,-50 25,0-50,-1 50,1-24,-25 24,0-25,0 25,0 25,0 24,0 100,0-50,0 0,0-49,25-25,-25-25,0 0,0 0</inkml:trace>
  <inkml:trace contextRef="#ctx0" brushRef="#br0" timeOffset="189651.8474">21630 7962,'25'0,"49"0,50 25,-25 0,1-25,-1 25,-25-25,-49 0,25 0,24 0,-74 0,0 0,25 0,-25 0,50 0,-1 0,-24 0,0 0,24-25,-49 25,0-25</inkml:trace>
  <inkml:trace contextRef="#ctx0" brushRef="#br0" timeOffset="191254.9391">23391 7392,'-25'0,"-49"0,49 0,-24 0,-1 0,25 25,-49 24,24-49,0 0,26 75,-26-75,0 0,50 0,-49 24,24 1,25 0,-25 0,0 24,1-24,24 0,0-25,0 25,-50 49,50-49,-25 0,25 0,0-1,0 1,0 25,0-50,0 50,0-50,0 24,0 1,0 0,25 25,0-1,0-24,-1 25,26-26,0-24,24 0,-24 25,-1 0,26-25,-26 0,1 25,0-25,-1 0,-24 0,25 0,-26 0,51-25,-50 0,24-24,-24 49,-25 0,25 0,0-50,-25 50,0-25,24-74,-24 74,0 0,0-24,0-1,0 0,0 1,-24-26,-26 75,50-24,0 24,-25-25,25 0,-49 0,49 25,-25 0,25 0,-25-25,25 1,-25 24,25-25,-25 0,25 0,-49 25,49-25,-25 25,0 0,25-24,-25 24,-49 0,49 0,25 0,-49 0,24 0,25 0,-25 0,25 0,-25 0,25 0,-50 0,1 0,49 0</inkml:trace>
  <inkml:trace contextRef="#ctx0" brushRef="#br0" timeOffset="214492.2682">10518 2952,'0'0,"0"0,0 0,-25 0,-25 0,25 0,-24 25,24-25,0 24,25 1,0-25,0 0,0 25,0 0,0 0,25 24,-25-24,25 0,-25 0,25-25,-1 24,-24-24,25 0,0 0,0 0,0 25,-1-25,26 0,-50 0,50 0,-50 0,24 0,-24 0,0 0,25-25,-25 1,0-1,0 25,0-50,0 50,0-49,-25 24,1 25,24-50,-50 50,50 0,-25 0,25 0,-49-25,24 25,0 0,25 0,0 0,0 0,25 0,24 0</inkml:trace>
  <inkml:trace contextRef="#ctx0" brushRef="#br0" timeOffset="214988.2966">10890 3051,'0'0,"24"0,1 0,25-50,-1 50,-24-74</inkml:trace>
  <inkml:trace contextRef="#ctx0" brushRef="#br0" timeOffset="215679.3361">11162 2902,'0'-25,"25"25,25-74,-25 74,-1-25,1 25,-25 0,50 0,-50 0,0 0,50 25,-50 49,0 1,0 24,0-25,-25 75,0-74,-25-26,50-24,0 0,-25 0,25-50,50 25,-50 0,50 0,-1 0,26-25,-26 25,-24-50,0 50,25 0,-26 0,-24 25</inkml:trace>
  <inkml:trace contextRef="#ctx0" brushRef="#br0" timeOffset="216850.4031">12700 2530,'-24'0,"24"0,24 199,-24-26,25 1,-25-1,0-24,0 124,0-25,0-99,0-50,0-49,25 24,-25 1,25-1,0-24,-25 24,0-49,24 49,-24-49,0-25,0 99,0-74,0-25,0-25,0-49</inkml:trace>
  <inkml:trace contextRef="#ctx0" brushRef="#br0" timeOffset="217516.4412">12924 3175,'0'0,"0"0,24 0,76-25,24 0,49-74,-74 50,26-75,-26 49,-25 1,25-26,-24 76,-26-76,-24 76,-25 24,0-25,0 25</inkml:trace>
  <inkml:trace contextRef="#ctx0" brushRef="#br0" timeOffset="218517.4985">12899 3597,'74'24,"25"-24,50 50,0 25,0-51,0 26,24-50,-24 25,-99 24,-1-49,-24 0,0 0,-25 0,0 0,0 0,0 0,-25 25</inkml:trace>
  <inkml:trace contextRef="#ctx0" brushRef="#br0" timeOffset="218904.5206">12651 4539,'0'0,"25"-25,-1 25,51-74,-1 49,-24-24,-1-1,1 25,24-24</inkml:trace>
  <inkml:trace contextRef="#ctx0" brushRef="#br0" timeOffset="219665.5641">13048 4242,'24'0,"26"49,0-24,24 99,-49-74,49-1,-24 26,24-26,1 75,-26-49,1-26,0-24,-26 25,1-50,0 0,0 25,-25-25,25 0,-25 24,24-24,-24 0</inkml:trace>
  <inkml:trace contextRef="#ctx0" brushRef="#br0" timeOffset="223285.7712">16322 620,'0'0,"0"-25,-25 25,25 0,-25 0,25 0,-49 25,49 0,-25 0,25 49,-25-24,25-1,0 1,-25 0,25-1,0 1,0-50,25 74,0-74,24 50,1-25,0-25,-26 0,-24 0,50 0,0 0,-26 0,-24-25,50 25,-25 0,-25-25,0 0,0 25,25-74,-1 49,-24-25,0 50,0-24,0 24,0-25,0 0,-24-25,24 50,-25 0,0-49,25 24,-25 0,25-24,-25-1,25 50,0-25,0 0,-24 25,24 0,0 0</inkml:trace>
  <inkml:trace contextRef="#ctx0" brushRef="#br0" timeOffset="223960.8098">16892 819,'0'0</inkml:trace>
  <inkml:trace contextRef="#ctx0" brushRef="#br0" timeOffset="225446.8948">17041 670,'0'0,"0"0,0-25,25 25,0-25,24 0,-49 25,25-24,0 24,-25 0,0 0,0 49,0 1,0-50,0 74,0-24,0-25,0-25,0 24,-25-24,25 0,-25 0,25 0,50 0,-25 0,24-24,1 24,-25 0,0 0,-25 0,24 0,-24 24,0 1,0 25,0-25,0-1,0 1,0 0,0-25,0 25,0-25,0 25,-49-1,-1-24,-24 100,49-100,-25 0,50 0,0 0,0 0,25 0</inkml:trace>
  <inkml:trace contextRef="#ctx0" brushRef="#br0" timeOffset="226400.9494">16967 918,'-25'0,"25"0,-25 0,25 0,-25 0,25 0,0 0,-24 25,24-25,0 0,0 0,0-25,24 25,-24 0,25-25,0 25,-25 0</inkml:trace>
  <inkml:trace contextRef="#ctx0" brushRef="#br0" timeOffset="228649.078">17860 992,'0'0,"0"0,0-99,0 74,-25 0,-25-173,1 99,-51-25,-24-25,0 0,-24 75,24 24,0 25,24 50,-24-50,25 25,-50 25,50-25,-50 0,50-25,0 50,49-25,1 0,-26 0,75 0,-25 0,25 0,-24 0,-1 50,-25-26,25 26,-24 0,24-26,-25 51,25-50,1 24,-1 1,25-25,0-1,-25-24,25 50,25 49,-25-74,0 25,25 74,-25-50,0-24,24-25,1 24,-25 1,25-25,-25 24,25-24,25 49,-26-49,26 50,-25-26,0 1,-1-25,-24-1,50 1,-50 25,25-25,0 24,49 1,0 24,-49-74,0 25,49-25,1 0,98 25,-73-25,-26 0,1 0,-1-25,0 25,1 0,24-25,-49 1,49 24,-25-25,-24 25,-25-25,24 25,1-99,-1 74,-24-25,-25 1,0 24,50-25,-25 1,-1-1,-24 25,25 0,25 1,-50-51,25 50,0 1,-25-26,0 50,0 0</inkml:trace>
  <inkml:trace contextRef="#ctx0" brushRef="#br0" timeOffset="229511.1273">18356 843,'0'0,"-25"0,0 50,-24-50,-51 25,51 0,-50 24,49-24,50-25,0 0,74 0,26-50,24 26,0-51,-50 26,0 24,1-74,24 49,0 25,-74 0,50 25,-51-49,1 49,0-25,-25 25</inkml:trace>
  <inkml:trace contextRef="#ctx0" brushRef="#br0" timeOffset="230128.1625">18604 571,'25'0,"49"-25,-49 25,49-50,-24 25,-25 25,0 0,24 0,-49 0,25 0,0 0,-25 0,-25 0,0 25,0 25,25-50,-24 25,-1 49,25-74,0 25,0 0,0-1,0 1,25 0,-25-25,49 25,-49-25,25 25</inkml:trace>
  <inkml:trace contextRef="#ctx0" brushRef="#br0" timeOffset="230891.2062">19348 397,'25'-25,"0"0,-1 25,26-25,-25 25,0 0,24 0,-24 0,-25 25,0 0,0 0,0 74,0-24,0-26,-50-24,26 49,-51-74,1 25,-25 25,74-50,0 0,25 25,0-25,50 0,-1 0,-24 0,74 0,-49 0,24 0,-49 0,25 0,-26 0,26 0,-50 0,25 0</inkml:trace>
  <inkml:trace contextRef="#ctx0" brushRef="#br0" timeOffset="231802.2583">19819 695,'0'-25,"0"25,0 0,0 74,0 25,-49 25,24-49,0-26,25 1,0-50,-25 0</inkml:trace>
  <inkml:trace contextRef="#ctx0" brushRef="#br0" timeOffset="233219.3394">20018 571,'0'-25,"0"0,0 25,0-25,0 25,49 0,-49 0,25 0,0 0,0 0,-25 0,25 0,-1 0,1 25,-25 0,0 0,0-1,25-24,-25 50,0 0,-25-50,25 49,-25-24,1 25,24-50,-25 0,25 0,-50 24,50-24,0 25,0-25,25 0,-25 0,25 0,24 0,-49 0,50 0,-50 25,25-25,-25 25,25-25,-1 49,1-24,-25 25,0-25,0-1,0-24,0 25,-25-25,1 25,-1-25,0 25,-49-25,24 0,25 0,0 0,25 0,0 0,-24 0,-1-50</inkml:trace>
  <inkml:trace contextRef="#ctx0" brushRef="#br0" timeOffset="237756.5989">17116 2580,'-25'-25,"25"0,-25 25,0-25,25 25,0-25,0 25,0 0,25 100,25 24,49 25,-50-25,1-25,99 25,0 0,49-75,-99-49,50 0,-74-24,24-26,-25 50,1-99,-75 74,24 25,-24 0</inkml:trace>
  <inkml:trace contextRef="#ctx0" brushRef="#br0" timeOffset="238443.6382">18232 2952,'0'0,"25"0,24 0,1 49,-1-24,1-25,-25 0,0 0,-25 0,24 25,-24-25,0 25,0-25,0 25,0 24,0 1,0-1,-24 1,-51 74,50-50,-24 26,49-100,-25 24,0 26,25-50,0 0,25 0,0 0,24-25,1 25,-25-25,99-99,-75 0,26 0,-26 25</inkml:trace>
  <inkml:trace contextRef="#ctx0" brushRef="#br0" timeOffset="238954.6674">19001 2332,'0'74,"0"75,0-25,0-25,0 100,0-150,0 50,0-74,-50 74,50-99,-99 75</inkml:trace>
  <inkml:trace contextRef="#ctx0" brushRef="#br0" timeOffset="271638.5368">11559 5655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10:59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11907 6648,'0'0,"0"-25,0 0,-25-49,0 24,25 50,-74-198,24 173,-24-50,-1-49,1 75,-25-26,-26 1,76 24,-50-49,24 25,-74-1,-24 1,-26-75,75 75,0-1,25 50,-25-74,0 0,0 25,0-51,0 1,50 100,-75-125,-25 74,25-24,25 50,50 24,-50-25,49-24,-49 24,50 50,-50-49,25 49,-25 0,-25 0,0 0,50 0,0 0,24 0,1 0,-25 74,-1-49,-24 24,-25 1,-24 49,49-24,0-1,0 0,49-24,1-25,49 0,-24-1,-1 1,50 0,-25-25,0 99,-124-99,25 75,-49-26,-75 100,-25-74,124-75,-49 99,-1-25,1 1,49-75,25 0,50 0,-51 0,51 0,-25 24,24-24,26 0,-50 0,24 0,1 0,-50 0,49-24,-49-1,0 25,0-99,-25-1,-24 76,24-51,25 26,-25-51,75 76,-50-51,24 75,-73 0,74 0,49-25,0 25,26 0,-26 0,0 25,1 25,-26-25,-24 24,-25 26,50-26,49 1,-25-50,1 25,49 24,-25-49,0 50,-25 24,26 1,-26-26,25 26,-24-1,-1 0,25-24,25 49,-49-49,24 74,0-50,25 1,0 49,0-75,0 1,0 49,0 50,25-50,24 25,-24 75,50-75,-26 0,1-25,24 99,-24-123,-25 49,49-99,25 99,25-25,-24-25,-1 26,-50-51,-24 1,50-25,-26 24,26-24,49 0,-50 49,50 1,0-26,-49 1,49 49,-25-49,25 49,-25-50,50 26,0 24,-25-49,-50-25,75-25,-75 0,26 24,-26-24,25 0,-24 0,24 0,50 0,49 25,-49 0,-50-25,0 0,1 0,48 0,-48 0,73 0,-74 0,-24 0,-1 0,50-74,-49 49,98 25,-98 0,-26 0,1-25,-25 25,0 0,-1 0,76 0,73 0,26-50,24 26,-25 24,-74 0,25 24,124 1,-74 124,-51-99,-24 74,0-75,0 75,25-74,-25-1,-24-49,24 50,0-50,24 25,-24-25,25 0,-50 0,25-25,100-74,-75 24,49 26,-49-100,24 0,-49 25,25-99,-49 99,-26 25,25-25,-74 0,74-25,-24 25,-26 74,1-99,24 25,1 25,-26 49,26-74,-1 0,-24 75,-1-1,26-49,-50 25,49-1,-49 26,24-26,1-24,-25 24,49 51,-74-1,25 0,-25 0,0 25,0 0,0-25,0 1,0-26,0 50,0-25,0 0,0 1,0 24,0-25,0 0,25 0,-25 0,0 25,25 0,-25 0</inkml:trace>
  <inkml:trace contextRef="#ctx0" brushRef="#br0" timeOffset="1966.1125">11807 2877,'0'0,"0"0,0 0,0 0,0 0,25 25,0 0,49 25,26 74,24 0,-75-25,50 99,-74-99,-25-99,124-148,-24-175,247-123,-149 173,50-124,0-74,50 173,-100 50,-98 74,-26 1,-49 148,-25-25,0 50,0-149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13:32.4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3696 868,'0'0,"0"0,-25 0,25 25,-24-25,-1 50,0-26,-25 1,50 0,-74 0,74-25,-25 25,25-25,-25 49,1-24,24 25,-25-1,25 1,0-25,-75 99,75-100,0 26,0-25,0 49,0-49,0 50,0-51,25 26,0-25,25 0,-1 24,-24-49,0 25,24 0,-24-25,50 0,-51 0,1 25,25-25,-1 24,26-24,-75 0,49 0,1 0,0 0,-1 0,-49-24,25 24,0 0,0-25,-25 0,25 0,-25 25,24-49,-24 49,25-50,-25 0,0-24,0 24,0-24,50-25,-50 49,0 50,0-74,0 49,0 0,0-25,0 50,0-49,-25 49,25-25,0 25,-25-25,25 25,-25-25,1 1,24 24,0 0,-25 0,0 0,0-25,-24 0,24-25,0 50,-25 0,25 0,1-24,24-1,-25 25,0 0,25 0,-25 0,25 0,0 0,0-25,-25 25,25 0</inkml:trace>
  <inkml:trace contextRef="#ctx0" brushRef="#br0" timeOffset="1805.1033">3919 2729,'-49'0,"24"0,0 0,25 0,-49 0,-1 0,25 0,0 0,-49 74,74-74,-50 50,26-50,-1 74,-25-24,1 49,24-50,-25-24,25 25,25-1,-24-24,24 0,0-25,-25 74,25 1,0-50,25-1,-25 1,0 25,49-50,-49 74,0-74,25 25,0 0,0 0,-25 0,49-1,1 26,-1-25,-24 0,-25-25,25 0,0 0,0 24,-1-24,26 0,0 0,-26 0,26 0,0-24,49-1,-49 0,-1-25,-49 50,25 0,-25-24,0 24,25 0,0-25,-1-50,1 50,-25 1,25-26,-25 50,0-25,0-49,0 49,0-99,0 99,0 0,0-24,0 24,0-74,0 24,0 1,0 24,0 1,-25-1,25 25,0 1,-25 24,25-25,-24 25,-1-25,25 25,-25 0,0 0,25 0,-25 0,25 0,-24 0,24 0,-25 0,0 0,25 0,0 50,-25-50,25 24,-25-24,25 0,0 0</inkml:trace>
  <inkml:trace contextRef="#ctx0" brushRef="#br0" timeOffset="18777.074">7690 992,'0'0,"-50"0,50 0,-25 0,-24 0,49 0,-50 0,1 0,-26 0,75 25,-25-25,1 50,-1-50,25 49,-25 1,25-25,0 24,-25-49,25 75,0-51,0 26,0 24,0-24,0-25,0 24,0-24,0 25,0-25,0 24,25-49,-25 25,0 0,25 0,-25-25,25 25,-1-1,-24 1,25 25,25-25,-50-25,25 24,-25-24,24 0,1 25,0 0,-25-25,25 0,0 25,-1 0,1-25,0 0,25 24,-50-24,24 0,1 0,0 0,0 0,24 0,-24 0,0 0,25-49,-26 49,26-50,-25 25,0 25,-1-24,1-1,0 0,-25 25,25 0,-25-25,0-24,0 24,0-25,25 50,-25 0,0 0,0-49,0 24,0-75,0 76,0-1,0 0,0-25,0-24,0 74,0-99,-50 74,50-74,-25 24,25 51,0-1,-25 0,25 25,-24 0,24-25,-25 0,25 25,-25-24,0 24,0 0,1 0,24 0,-25-25,0 25,0 0,-24 0,24 0,0 0,-25 0,26 0,-1 0,25 0,0 0,0 25</inkml:trace>
  <inkml:trace contextRef="#ctx0" brushRef="#br0" timeOffset="20393.1665">7863 2927,'0'0,"-24"0,-1 0,25 0,-25 0,0 0,0 0,1 0,-1 0,0 0,-25 0,1 50,24-50,0 0,25 24,-25 1,1 0,24-25,-25 25,25 0,0-1,-25 26,25 0,0-26,0 26,0-25,0 49,0-49,0 49,25-24,-25-25,0 0,0 24,0-49,25 100,-1-100,-24 49,50 1,-50-50,0 0,0 25,25-25,-25 0,49 49,-24-49,-25 0,50 25,-1-25,-24 25,0-25,0 0,0 0,-1 0,-24 0,25 0,0 0,25 0,-1 0,-24 0,25-25,-26-25,26 26,-50-1,0 0,50-25,-50 1,0 24,0 0,0 0,0 0,0 1,0 24,0-50,0 0,0 26,0-51,0 26,0 49,0-50,0 50,0-25,0-24,0 24,0 0,0 0,-25 25,0-49,-25 24,26-50,24 75,-25-24,0-1,0 0,25 25,0 0,-25 0,-24 0,24-25,0 25,-24 0,49 0</inkml:trace>
  <inkml:trace contextRef="#ctx0" brushRef="#br0" timeOffset="22236.2719">10741 1786,'0'0,"0"0,-25-25,-25 25,50 0,-49 0,-26 25,26 25,24-26,-25 26,26-25,24 24,0-49,-25 25,25-25,-25 50,25-25,0-1,0 26,0 49,-50-24,50-51,0 51,0-50,0 99,0-124,0 24,0 26,0-25,25 0,25 74,-1-49,1 24,0-24,-1-50,1 49,-25-49,-1 0,26 25,-25 25,24-50,26 0,-50 0,74 0,-50 0,1 0,24 0,-49 0,0-25,25 0,-26 0,26-24,-50 24,50 0,-50-25,49 1,-49-1,0 25,25-24,-25 49,0-25,0-50,0 1,0 24,0 26,0-76,0 76,-25-26,25-24,0 24,0 50,-24-25,-1 25,25-49,-50 24,50 0,-50 0,1-24,24 24,25 0,-25-25,0 50,25 0,-24 0,24-24,-50 24,25-25,0 25,-74-99,25 99,49 0,0 0,-24 0,24-25,25 25,0 25</inkml:trace>
  <inkml:trace contextRef="#ctx0" brushRef="#br0" timeOffset="24133.3804">1464 1290,'0'0,"0"0,25 0,-1 25,51-25,-1 0,25 49,-24-24,-1-25,-24 0,0 25,24-25,0 0,-24 25,49-25,-24 0,-1 0,25 0,-49 0,49 24,-49-24,49 25,-74 0,24 0,-24-25,-25 0,25 0,-25 0,25 0,0 0,-1 0,-24 0,25 0,0 0,0 0,0 0,-1 0,1 0,0 0,49 0,-24 0,-25 0,0 0,-1 0,-24 0,0 0,25 0,-25 0,0 0</inkml:trace>
  <inkml:trace contextRef="#ctx0" brushRef="#br0" timeOffset="27757.5877">1687 3274,'0'0,"0"0,0 0,0 0,0 0,50 0,-26 0,51 75,49-75,-74 0,49 0,-25 0,25 0,-24 0,-1 0,25 24,50-24,-74 0,-26 0,26 0,-1 0,1 0,-26 0,1 0,-25 0,-25 0,24 0,-24 0,50 0,0 0,-26 0,26 0,-25 0,-25 0,0 0,0 0</inkml:trace>
  <inkml:trace contextRef="#ctx0" brushRef="#br0" timeOffset="37823.1634">397 918,'0'-25,"0"0,0-24,0-1,0 50,50 0,-50 0,49 0,-49-25,25 25,25 0,-50 0,25 50,-25-25,0-1,0 76,0-51,0 1,0 24,0-24,0-25,0-1,0 26,-25-50,0 25,25 0,-25-25,25 0,0-25,25-50,-25 51,50-1,-26-50,1 26,25 24,-1-25,-24 1,0 24,0 25,-25-25,0 25,0 0,-25 50,25-25,0 24,-25 50,25-24,0-1,0-24,0-50,0 0,0 0,50 0,-25 0,0 0,-1 0,1 0,-25 0</inkml:trace>
  <inkml:trace contextRef="#ctx0" brushRef="#br0" timeOffset="38259.1883">1067 1215,'0'50,"0"-25,0 49,0 25,25 25,-25-74,0 0,0-25,0-25</inkml:trace>
  <inkml:trace contextRef="#ctx0" brushRef="#br0" timeOffset="39478.2581">596 3076,'0'0,"0"0,0 0,74 0,-24 0,-26 49,26-49,-25 25,25 25,-50-1,0-24,0-25,0 50,0 49,0-74,0 74,0-99,0 25,-25-25,25 0,0 0,0-25,0-74,25-100,-25 150,49-26,-24 51,0-26,0 25,-25 0,0 25,0 25,0 0,0 49,0-24,0-25,0 24,0 1,-25 24,25-49,0 0,0 74,0-99,25 50,-25-50,24-25,1 25,0 0,-25 0,25 0</inkml:trace>
  <inkml:trace contextRef="#ctx0" brushRef="#br0" timeOffset="40283.3041">1216 3497,'25'0,"24"0,-24 0,0 0,0 50,-25-25,24 0,-24-1,0 1,0 50,0-50,-24 24,24-24,-25 0,0 0,25-25,-25 0,25 24,0-24,0 0,50 0,-25 0,-1 25,26-25,-50 0,25 0,0 0,-1 0,1 0,0 50,-25-50,25 25,-25-25</inkml:trace>
  <inkml:trace contextRef="#ctx0" brushRef="#br0" timeOffset="41700.3852">3101 99,'0'50,"0"-50,0 49,-25 1,25-25,0 0,0-1,0-24,0 50,0-25,0 0,0-25,0 24</inkml:trace>
  <inkml:trace contextRef="#ctx0" brushRef="#br0" timeOffset="42583.4357">3175 322,'25'25,"25"0,-50 74,49-49,-24 0,-25-50,0 24,0-24,0 0,0-74,0-1,0 51,25 24,0-50,-25 50,0-50,25 50,-25 0,24 0,1 0,0 0,0 0,0 0,-25 0,24 25,-24 0,0 25,0-1,25-24,-25 50,0-75,25 24,-25-24,25 0</inkml:trace>
  <inkml:trace contextRef="#ctx0" brushRef="#br0" timeOffset="44386.5388">3870 794,'0'74,"25"-24,-25-25,0-25,0-25,0-25,0-24,-25 24,0-74,0 25,0 0,25 49,0 0,0 26,0 24,0 0,0 0,50 0,-25 0,0 0,-25 24,24-24,-24 25,25-25,-25 50,25-25,-25-25,0 24,0-24,0 25,0 0,-25-25,25 0,-25 0,50 0,0 0,0 0,25 0,-26-50,1 50,-25-24,0 24,0-50,0 25,0 0,25 25,-25 0,0 0,25 50,0-25,-25 0,0 24,24-49,1 50,-25-50,0 0,0-25,50 0,-50 0,0 1,0-1,25 25,-1 0,1 0,25 0,24 0,-49 0,0 0,49 0,1 0,-75 0,24-25,-24 25,0-25,0 0,0 1,0-1,0 0,0-25,-24 50,24-24,0 24,0 49,0 26,0-26,0 1,24-25,-24 24,0-49,0 50,0-50,0 25,0-25,0 0</inkml:trace>
  <inkml:trace contextRef="#ctx0" brushRef="#br0" timeOffset="44833.5644">4589 372,'0'0,"50"0,-25 0,49 0,-24 0,-50 0,24 0,-24 0,0 25,0 74,-24 75,24 74,-75 99,50-173</inkml:trace>
  <inkml:trace contextRef="#ctx0" brushRef="#br0" timeOffset="46408.6545">4242 1389,'0'25,"-25"-25,0-75,224 125,74 0,-1-26,101 1,-150-25,-25 0,50 0,25 0,-149 0,-49 0,-1 0,25 0,-49 25,-1-25,1 0,-25 0,24 0,-24-25,25 0,-25 25,-1 0,26-24,-50 24,25 0,0 0,-25-25,49 25,1 0,0 25,-1 24,1-49,-50 0,0 0,0 0,0 0</inkml:trace>
  <inkml:trace contextRef="#ctx0" brushRef="#br0" timeOffset="47677.7271">4391 3448,'0'0,"74"0,25 49,75-49,-25 0,74 25,50-25,-75 0,-49 0,99 75,-49-75,-50 49,-25-49,49 149,-49-149,0 25,-74-25,24 0,1-74,-1 74,25 0,-49 0,-25 0,0 0,-25 0,24 0,-24 0,0 0,0 0,0 0,0 0,25 0</inkml:trace>
  <inkml:trace contextRef="#ctx0" brushRef="#br0" timeOffset="49234.8161">4267 2853,'25'0,"24"0,75-50,-25 25,50-99,25 74,49-148,-24 74,49 0,-100 50,26-26,-25 26,-25-50,-25 74,25-49,-25 49,-24 50,24-49,-49-26,-26 51,26-26,-25 50,0-25,-1 0,-24 25,25 0,-25-24,25 24,-25 0,0-25,0 25,50 25,-26-25,1 0,25 0,-50 0,25 0,-25 24,24-24,1 0</inkml:trace>
  <inkml:trace contextRef="#ctx0" brushRef="#br0" timeOffset="50503.8887">4217 1637,'0'0,"0"0,0 0,99 99,-24-74,24 50,0 24,100 0,-51 0,-23-24,23 49,1-50,0 0,74 75,0-74,-148-1,24 1,-24-1,49 25,-25-49,0-25,25-1,-50-24,-24 0,24 0,75 124,-74-124,-1 25,1-25,-26 0,1 25,-25-25,-1 0,-24 0,0 50,25-50,-25 0,0 0,0 0,0-25</inkml:trace>
  <inkml:trace contextRef="#ctx0" brushRef="#br0" timeOffset="52578.0073">8260 1364,'0'0,"0"0,0 0,0 25,0 49,50 26,49-1,-74-74,49 24,26 75,24-49,-50-50,25 24,-24-24,24 74,25-99,0 75,0-51,-25 26,25 0,-49-50,24 24,-50 1,1-25,0 25,-26-25,1 25,0-25,0 0,24 0,-49 0,25 0,-25-25,25 25,0 0,-25 0,49 0,-24 0,0 0,0 0,-25-25,0 25,0 0,-75 50</inkml:trace>
  <inkml:trace contextRef="#ctx0" brushRef="#br0" timeOffset="53845.0798">8260 3646,'0'0,"0"0,0 0,75-25,-1 25,50-124,-25 124,1-74,24-25,-50 49,25 25,25-49,0 24,-49 50,-1-49,25-26,-49 51,0-26,49 0,-25 50,-24 0,-1-49,26 49,-26-25,-49 0,50 25,-25 0,0-25,-25 25,0 0,24 0,-24 0,50 0,-25-49,0 49,24 0,-24-50,0 50,-25-50,-124 26</inkml:trace>
  <inkml:trace contextRef="#ctx0" brushRef="#br0" timeOffset="54886.1394">11559 2406,'0'0,"50"0,49 25,50-25,-25 0,0 0,-25 0,75 0,0 0,-1 0,-98-25,49 25,24-25,-48 0,-26 25,-24 0,-26 0,26 0,-25 0,0 0,-25-24,0 24</inkml:trace>
  <inkml:trace contextRef="#ctx0" brushRef="#br0" timeOffset="60282.448">3547 1389,'0'0,"0"25,0 24,0 26,25-1,-25-74,0 50,0-50,0 25,0-25,0 25,0-25,0 24,0 1,0-25,0 0,0 0,25-25,-25 1,0 24,25-25,-25 0,0 0,25-25,-25 50,24 0,-24 0,25 50,-25-50,25 50,0-25,0-1,-25 1,0-25,24 25,-24 0,0-25,0 0,0 0,0-50,0 25,0-24,0-1,0-24,25-26,-25-48,0 123,0 0,0 25,0 0</inkml:trace>
  <inkml:trace contextRef="#ctx0" brushRef="#br0" timeOffset="63168.6131">3994 1166,'0'25,"0"-1,0 1,0 50,0-1,0-49,0 0</inkml:trace>
  <inkml:trace contextRef="#ctx0" brushRef="#br0" timeOffset="64536.6913">3969 1687,'0'0,"0"25,0-1,0 26,25 0,0 148,-25-148,0-1,0-49</inkml:trace>
  <inkml:trace contextRef="#ctx0" brushRef="#br0" timeOffset="66302.7923">3671 3150,'0'25,"0"25,0-26,0 26,0 0,0 24,0-49,50 0,-50-1,0 1,0 25,25-50,-25 0,25-50,-25 50,24-25,1 1,-25-26,0 50,0-25,25 25,-25 0,25 0,0 0,-25-25,24 25,1 0,-25 0,25 25,-25 0,0 0,0 0,25-25,-25 24,0 1,0-25,25 0,-25-25,0 1,0-1,0-25,0 1,0 24,0 0,0 0,0 0,0 1,0 24,0-50,0 50,0-25,0 0,-25-24,25 24,0 25,0-25,0 0</inkml:trace>
  <inkml:trace contextRef="#ctx0" brushRef="#br0" timeOffset="67215.8446">4118 2753,'0'-24,"0"24,0 0,0 49,0 26,0-1,0-49,0 0,0-1,0-24,0 25</inkml:trace>
  <inkml:trace contextRef="#ctx0" brushRef="#br0" timeOffset="68582.9228">4093 3324,'25'-25,"-25"25,0 0,25 0,-25 0,0 0,0 0,49 50,-49-1,0-24,0 0,0 0,0-25,0 0,0 24,0-24,-24 25,-1-25,25 25,0-25,25 0,24 50,-49-50,50 0,-1 0,-49 0,0 0</inkml:trace>
  <inkml:trace contextRef="#ctx0" brushRef="#br0" timeOffset="75383.3117">7392 1364,'0'0,"25"25,-25 0,0 0,0 49,50 0,-50 1,24-25,-24-26,0 1,0-25,0-25,0-24,0 24,0 0,0 0,0 0,25 25,-25 0,0 0,50 25,-25-25,-1 25,1 25,25-25,-25 74,49 25,-74-124,0 25,0-25,0-75,0 1,0-1,0 26,-25-26,0 1,25-1,0 75,0-24,0 24,-24 0</inkml:trace>
  <inkml:trace contextRef="#ctx0" brushRef="#br0" timeOffset="77763.4479">7789 1166,'0'0,"0"-25,0 25,0 0,0 0</inkml:trace>
  <inkml:trace contextRef="#ctx0" brushRef="#br0" timeOffset="79229.5317">7789 1166,'0'0,"0"0,0 0,0 49,0 1,0-50</inkml:trace>
  <inkml:trace contextRef="#ctx0" brushRef="#br0" timeOffset="80787.6208">7913 1538,'0'0,"0"0,25 0,-25 0,25 0,-1 0,1 0,-25 0,0 0,0 25,50-1,-50 1,0 25,0-50,0 50,0-26,0-24,0 0,0 0,0 0,0 25,-25-25,25 0,0 25,-25-25,25 0,25 0,0 0,0 0,-1 0,-24 0,25 0,0 0,-25 0,25-25,-25 25,25 0,-25-25,25 25,-25 25,0 0,0-25</inkml:trace>
  <inkml:trace contextRef="#ctx0" brushRef="#br0" timeOffset="82531.7206">7640 3373,'0'-24,"0"48,0 1,0 25,0-1,0 1,0-25,0 0,0-1,0 1,0 0,0-25,25 0,-25-25,25 0,-25-24,0-26,0 51,0-26,0 0,0 50,0-24,25 24,-25 24,24-24,-24 25,0-25,25 50,-25-25,0-1,75 26,-75-50,0 25,24 0,-24-1,25-24,-25 0,0 0,0 0,0 0,0-24,0-1,0-25,0-99,0 100,0 49,0-25,0 25</inkml:trace>
  <inkml:trace contextRef="#ctx0" brushRef="#br0" timeOffset="83585.7809">7888 3076,'0'-25,"0"25,25 0,0 0,-25 0,25 0,24 25,-49-25,25 25,-25-1,25-24,-25 0,0 25,0-25,0 25,0-25,0 25,0 0,0-25,0 24,0-24,0 0,0 25,-25-25,25 0,25 25,0-25,-1 0,1 0,-25 0,25 0,-25 0,0 0,0 0</inkml:trace>
  <inkml:trace contextRef="#ctx0" brushRef="#br0" timeOffset="84911.8567">7963 3621,'0'0,"0"-24,0 24,0-25,24 25,1-25,-25 25,25 0,-25 74,25-74,0 0,-25 50,0 0,0-50,-25 25,25-25,-25 24,25 1,-25-25,25 0,0 50,25-50,-25 0,25 0,0 0,-1 0,26 0,-50 0,25 0,-25 0,25 0,-25 0,0 0,0 0,-25-50</inkml:trace>
  <inkml:trace contextRef="#ctx0" brushRef="#br0" timeOffset="88192.0443">10790 2282,'0'0,"0"99,25-49,25 99,-1 0,-49-100,0-24,0 0,25-25,0 0,25-25,-26 0,26 0,-25 1,0-26,-1 25,-24 0,0 25,0-49,0 49,0-25,0 25,0-25,0 0,0-49,0 74,0-25,0 25,0 0,0 25,0 74,0 25,50 0,-25 25,24 0,-24 49,-25-74,0 0,0-74,0-50,0 49,0-49,-25 0,25 0,-24 0,-1 0,25 0,-25 0,0 0,0 0,25 0,0 0</inkml:trace>
  <inkml:trace contextRef="#ctx0" brushRef="#br0" timeOffset="98017.6063">14511 1885,'0'-25,"0"50,50 25,-50-1,49-24,-24 0,0-25,0 0,0 0,-25 0,49-50,-24-24,0-25,24 49,1-24,-25-50,24 74,-49 25,0 25,0 25,0 0,0 0,0 49,0 125,0-51,0-24,0 50,0-75,0 0,0 25,0-49,0-25,25-1,-25-49,-25 0,-24 0,-50 50,49-50,50 0,0 25,0-25,0 0</inkml:trace>
  <inkml:trace contextRef="#ctx0" brushRef="#br0" timeOffset="99006.6629">14511 1141,'25'-25,"49"-99,-49 50,0 24,25 1,-50-1,0 25,0 25,0 0,24 25,-24 25,50 24,-50-74,25 74,0-24,24 0,-24-26,-25 1,50 0,-50-25,24 0,-24 25,0-25,25 0,-25 0,0 25,25-25,0 24,0-24</inkml:trace>
  <inkml:trace contextRef="#ctx0" brushRef="#br0" timeOffset="103033.8932">16347 174,'0'0,"0"24,0 100,0 50,24 0,-24 247,50-173,-50-24,0 247,50 99,24 26,-24 49,99-100,-75-98,-49-174,-25 0,0-224,25-24,-25 0,0-25,0 0,0-99,0-25,0-25,0 50,49-125</inkml:trace>
  <inkml:trace contextRef="#ctx0" brushRef="#br0" timeOffset="104064.9522">17711 1414,'0'-25,"0"25,25 50,-25 24,25 0,49 125,0-50,-49-124,0-1,25-24,-50 0,0 0,49 0,26-49,-51-1,76-74,-26 25,-49-50,0 75,-25 24,24-24,-24 24,0 25,0 0,0 50,0 74,0 1,0 98,0 75,25-25,0-50,0-74,-25-24,0-100,0 24,0 1,0 25,0-25,-25 24,25-24,-50 25,-49 24,50-24,24-50,25 0,0 0,0 0,0-25,49-25,26 1,-26-1,26-24,-1-1,25-74</inkml:trace>
  <inkml:trace contextRef="#ctx0" brushRef="#br0" timeOffset="104547.9798">19075 1662,'0'0,"0"0,25 0,49 0,1 0,123 0,-99 0,1 0,-51-50,-24 50,0 0,-25 0</inkml:trace>
  <inkml:trace contextRef="#ctx0" brushRef="#br0" timeOffset="105351.0258">19026 1191,'49'0,"-49"-25,50 25,-50 0,49 0,-24 0,25 0,-50 0,49 0,-49 49,25-49,0 25,-25-25,50 25,-1-25,1 0,-1 0,26-25,-26-74,-24 74,0-24,0-1,-25 25,0 25,0 0</inkml:trace>
  <inkml:trace contextRef="#ctx0" brushRef="#br0" timeOffset="106313.0808">20613 1215,'0'0,"0"50,0 74,25-74,-25 24,25-49,-1 24,-24 26,25-75,0 25,-25-25,25 0,-25 0,49 0,-49-25,25-25,0-24,0-1,-25 26,0-1,0 25,0 1,0 24,0 49,0 1,25 74,0 0,-1-25,26 149,-50 25,0-99,0-50,0-50,0 1,0-26,0-49,0 0,-25 0,0 0,1 0,-26-25,25-24,0-1,0 0,1 26,24-1,0 0,0 0,0 0</inkml:trace>
  <inkml:trace contextRef="#ctx0" brushRef="#br0" timeOffset="107116.1267">20489 843,'0'0,"0"0,25-99,49 25,-49 49,49 0,-74-24,50 24,-50 0,0 25,25 25,24 24,-24 1,-25 0,50 24,-25-74,0 25,-1 24,-24 1,25-50,0 25,-25 0,0-25</inkml:trace>
  <inkml:trace contextRef="#ctx0" brushRef="#br0" timeOffset="108595.2113">17289 3547,'0'-50,"0"26,0 24,0 99,0 0,0 0,0-49,0 24,0 26,0-51,0-49,0-25,0-24,0-50,0 24,0 1,0 24,0 0,0 1,0-50,0 49,0 50,25 0,0 25,49 24,25 26,1 24,24 25,-50-49,25 49,-24-75,-75-24,0 25,0-50,0-124,0 49,0-24,0-50,-25 0,25 25,0 75,0 49,0 0,0 0</inkml:trace>
  <inkml:trace contextRef="#ctx0" brushRef="#br0" timeOffset="109337.2538">18257 3671,'-25'0,"0"0,25 0,-25 25,0 25,25-1,0 26,0-51,0 26,0 24,50 1,0-50,-1-1,-24-24,49 25,-49-25,25 0,-25-25,-1 25,1-24,-25-1,0-50,25-24,-25 74,0-123,0 73,0 50,-25 25,0-25,1 25,-26 0,0 0,26 0,-51 0,50 50,1-50,24 0,0 25,-25-25,25 0,-25 25,25 24</inkml:trace>
  <inkml:trace contextRef="#ctx0" brushRef="#br0" timeOffset="111768.3928">16892 5308,'25'0,"-25"99,0-24,0 49,25-25,-25 25,0-25,0 1,25-26,-25 75,0 148,0-272,25 25,-25-50</inkml:trace>
  <inkml:trace contextRef="#ctx0" brushRef="#br0" timeOffset="113791.5085">17190 4514,'0'0,"99"0,-24 0,24 0,-25 0,1 0,24 0,75 25,-1-25,1 0,-50 0,124 25,25-25,-50 0,25 0,0-50,25 50,-174 0,50-24,-25 24,74-50,-49-24,-50 49,50 0,25 0,-50 25,-25-49,-49 49,-25 0,24 0,1-50,-25 50,49 0,-24 0,24 0,-24-25,-1 25,-24 0,0 0,0 0,-1 0,-24 0,0 0,0 0</inkml:trace>
  <inkml:trace contextRef="#ctx0" brushRef="#br0" timeOffset="117951.7465">17885 5209,'0'0,"0"0,-50 0,25 50,-49 24,49-49,0 49,-49-49,49 74,-25-49,25-1,25 1,-24 0,24-26,0 1,0 0,0 25,0-1,49 1,26-25,74 49,-50-74,0 0,0 0,-74 0,25-25,-50 25,0 0,0 0,-25 0</inkml:trace>
  <inkml:trace contextRef="#ctx0" brushRef="#br0" timeOffset="119312.8243">19075 5507,'0'0,"75"0,-51-25,26 0,0 0,-26 25,26 0,-50-25,25 25,-25 0,0 0</inkml:trace>
  <inkml:trace contextRef="#ctx0" brushRef="#br0" timeOffset="119766.8503">19150 5730,'0'0,"24"0,1 0,25-25,-25 0,74 0,-50 1,-24 24,-25 0</inkml:trace>
  <inkml:trace contextRef="#ctx0" brushRef="#br0" timeOffset="121007.9213">19894 5333,'0'0,"25"50,-1 24,-24 0,50 50,-25-74,-25-25,0 0,25-25,-1 24,-24-24,50 0,-25 0,24 0,-24 0,25-24,-25-51,-1 26,-24-1,0 0,25 26,-25 24,-25-50,25 50,0 0,0 0,0 174,0-75,75 124,-75-99,25 124,24-74,-24-1,-25-98,0-1,0-74,0 0,0 0,-25 0,-24 0,49 0,-25 0,0 0,25-25,25-24,0-1,-1 50,26-74,-25 74,24-50,-24 1,50-1,-51-49</inkml:trace>
  <inkml:trace contextRef="#ctx0" brushRef="#br0" timeOffset="121881.9713">20613 5333,'25'0,"49"0,1 0,-1 0,1 0,49-74,-75 74,-24 0,0 0,-25-25</inkml:trace>
  <inkml:trace contextRef="#ctx0" brushRef="#br0" timeOffset="122699.018">21580 4961,'0'50,"0"-1,25 26,50 24,-75-99,49 25,-49-1,75 1,-75-25,49 0,1 0,-25 0,-1 0,-24-49,25-26,-25 1,0 49,0-25,0 26,0 24,0 99,0 74,75 100,-75 0,25-149,-25-25,24-49,1 24,0 50,-25-49,0-50,0-1,0-24,0 25,-50 0,26-25,-26 0,0 0,-49 74,99-74,-50 0,50 0,0-99,0 0</inkml:trace>
  <inkml:trace contextRef="#ctx0" brushRef="#br0" timeOffset="123499.0638">21605 4738,'0'0,"0"-50,25-24,25-26,-26 26,1 0,0 24,0 0,-25 50,25 50,24 49,1 0,24 1,-49-51,0-24,0 25,0-50,-1 0,-24 24,25-24,-25 0,25 0</inkml:trace>
  <inkml:trace contextRef="#ctx0" brushRef="#br0" timeOffset="147426.4324">17587 5829,'0'-25,"0"25,0 0,49 0,-24 0,50-25,-50 25,-1-24,1 24,-25 0,25 0</inkml:trace>
  <inkml:trace contextRef="#ctx0" brushRef="#br1" timeOffset="162623.3016">5755 223,'0'0,"0"25,0 0,0-25,0 25,0 24,0-49,0 25,0 25,0-1,0-24,0-25,0 25,0-25,0 25</inkml:trace>
  <inkml:trace contextRef="#ctx0" brushRef="#br1" timeOffset="163336.3424">5755 695,'0'0,"0"49,0-24,0 0,0 74,25-74,-25 0,0 24,0-49,0 25</inkml:trace>
  <inkml:trace contextRef="#ctx0" brushRef="#br1" timeOffset="164178.3905">5829 1414,'0'0,"0"-25,0 0,0 25,0 0,0 75,0-51,0 1,0 25,0-25,0-1,0 1,0 0,0-25</inkml:trace>
  <inkml:trace contextRef="#ctx0" brushRef="#br1" timeOffset="164774.4246">5805 1910,'0'0,"0"74,0 50,0-49,0-26,24-24,-24 25,0-50,0 25,0-25</inkml:trace>
  <inkml:trace contextRef="#ctx0" brushRef="#br1" timeOffset="165497.466">5780 2530,'0'25,"0"0,0-1,0-24,0 50,0-50,0 25,0 49,0 1,0-75,0 25,0-25</inkml:trace>
  <inkml:trace contextRef="#ctx0" brushRef="#br1" timeOffset="166161.5039">5780 3076,'0'25,"0"49,0 0,0 1,0-26,0-24,0 0,0 0,0-25</inkml:trace>
  <inkml:trace contextRef="#ctx0" brushRef="#br1" timeOffset="166756.538">5730 3894,'25'25,"-25"25,0-1,0 1,0-50,0 25,0 0</inkml:trace>
  <inkml:trace contextRef="#ctx0" brushRef="#br1" timeOffset="167513.5813">5780 4514,'0'75,"0"-50,0-1,0 1,0 0,0 49</inkml:trace>
  <inkml:trace contextRef="#ctx0" brushRef="#br1" timeOffset="168700.6492">9426 99,'0'0,"0"25,0-25,0 25,0 0,0-1,0 26,0 0,0-26,0 1,0 25,0-25,0-1,0 26,0-50,0 25</inkml:trace>
  <inkml:trace contextRef="#ctx0" brushRef="#br1" timeOffset="169295.6832">9401 769,'0'25,"0"24,0-49,0 75,0-26,0-24,0 0,0 0,-24-25</inkml:trace>
  <inkml:trace contextRef="#ctx0" brushRef="#br1" timeOffset="169929.7195">9377 1439,'0'74,"0"-24,24-1,-24 1,25 24,-25 1,0-50,0-25,0 24,0-24</inkml:trace>
  <inkml:trace contextRef="#ctx0" brushRef="#br1" timeOffset="170712.7643">9451 2356,'0'0,"0"50,0-25,0 49,0-49,0 0,0-25,0 25,25-25</inkml:trace>
  <inkml:trace contextRef="#ctx0" brushRef="#br1" timeOffset="171298.7978">9476 2828,'0'99,"0"-49,0-26,0 1,0 0,0 0,0-25,0 25</inkml:trace>
  <inkml:trace contextRef="#ctx0" brushRef="#br1" timeOffset="171942.8346">9501 3448,'0'25,"0"-25,0 49,0-24,24 25,-24-26,25-24,-25 25,0 0,0 0,0-25</inkml:trace>
  <inkml:trace contextRef="#ctx0" brushRef="#br1" timeOffset="172686.8772">9550 3944,'0'50,"0"-26,0 1,0 25,0-25,0-25,0 24,0 1,0-25,0 75,0-51,0-24</inkml:trace>
  <inkml:trace contextRef="#ctx0" brushRef="#br1" timeOffset="173776.9395">9550 4614,'0'24,"0"1,0-25,0 50,0-25,0-1,0-24,50 0,-50 25,0-25,0 25,0 50,0-75</inkml:trace>
  <inkml:trace contextRef="#ctx0" brushRef="#br1" timeOffset="176076.071">5755 4936,'0'0,"0"0,25 99,0-74,-25 0,24 0,-24 0,0-25</inkml:trace>
  <inkml:trace contextRef="#ctx0" brushRef="#br1" timeOffset="239413.6937">10195 4688,'0'0,"0"0,50 0,-1 0,-24 0,50 0,-1 25,25 0,50 24,25-24,-1 50,-24-1,25-74,24 50,-24-1,-75-49,-25 25,26-25,24 0,0 0,24 0,-48 0,-26 0,1 0,-26-25,26 25,-26-49,1 49,-25 0,24 0,-49 0,25 0,-25-25,0 25,0 0,-50-50</inkml:trace>
  <inkml:trace contextRef="#ctx0" brushRef="#br1" timeOffset="240523.7572">10493 4465,'0'-25,"0"25,0 0,-25 50,0-26,-24 26,-1 24,0-49,1 50,24-75,-25 49,50-49,-25 25,25-25,25 0,25 0,-1 0,1 0,0 50,-1-50,1 25,-50-25,0 24,0-24,0 25,-25-25</inkml:trace>
  <inkml:trace contextRef="#ctx0" brushRef="#br1" timeOffset="242248.8559">9327 5085,'0'0,"-25"0,-74 0,24 0,-98 25,-26-25,1 0,-75 0,25 25,25-1,0 1,-1 25,1-50,49 25,100-1,-25 1,0-25,-1 0,76 0,-1 0,0 0,25 0,0 0,0 0,0-25,0 1,0-1,0 0,25 0,-25 0,25 1,-25 24,24-50,-24 50,0 0,0 0,0 25,-24 0,-1 24,25-49,0 25,-25-25,25 50,0-50,-25 0,25 24,0-24,0 25,0 0,0-25,0 25,25 0,0-1,24 26,-24 0,0-1,0-49,-25 25,25 0,-25 0,0-25,0 0,0 24,0-24</inkml:trace>
  <inkml:trace contextRef="#ctx0" brushRef="#br1" timeOffset="244894.0072">5383 5358,'0'0,"-25"0,-49 0,-50 0,0 0,-124 0,-25 0,74 0,-98 25,49 74,-25-74,74-25,-24 49,99-49,25 0,49 0,50 0,0 0,0 0,0 0,0-49,0 49,0-75,0 26,50-26,-50 26,25 24,-25 0,0 25,0 0,0 50,0-26,-25 1,25 25,0-50,0 25,-25 24,25-49,0 25,0 0,0 0,-25-25,25 0,0 24,0 1,0 0,0-25,0 25,0-25,0 25,-25-25,50 0,25 0,49 49,50 1,-50 24,25 1,-74-26,24 26,-49-75,-25 25,25-1,-25-24,0 25,0-25,0 0</inkml:trace>
  <inkml:trace contextRef="#ctx0" brushRef="#br1" timeOffset="248365.2057">2481 3646,'0'0,"0"-25,25 25,24 0,-24 0,0 25,-25-25,25 0,-25 25,24 0,-24 25,0-26,0 26,0 0,0-1,0 1,-74 49,74-25,0 26,-25-51,25 1,-25-1,25-24,0 0,0-25,0-25,25 25,0-49,0 49,0 0,-1-25,1 25,-25 0</inkml:trace>
  <inkml:trace contextRef="#ctx0" brushRef="#br1" timeOffset="248939.2386">2828 4638,'0'-24,"0"24,0 24</inkml:trace>
  <inkml:trace contextRef="#ctx0" brushRef="#br1" timeOffset="249942.2959">2183 1736,'0'0,"50"0,-25 0,24 0,1 25,-50-25,0 50,0-25,0 24,0 1,0 99,-25-50,25-50,-25-24,0 99,25-99,0 0,-24-25,24 25,0-25,0 24,24-24,1 25,0 0,0 0,0-25,-1 0</inkml:trace>
  <inkml:trace contextRef="#ctx0" brushRef="#br1" timeOffset="250486.327">2456 2604,'0'0,"0"0,-25 100</inkml:trace>
  <inkml:trace contextRef="#ctx0" brushRef="#br1" timeOffset="251646.3934">5209 372,'0'0,"0"0,0-25,25 0,50-24,-26 24,26 25,-26 0,-49 0,25 50,-25-1,0 50,0-24,0 99,-25-100,0-24,-24-1,24 1,-49-1,49-24,0 0,25 0,-25-25,25 0,0 0,50 25,-50-25,49 24,-24-24,0 0,0 0,0 0,-1 0</inkml:trace>
  <inkml:trace contextRef="#ctx0" brushRef="#br1" timeOffset="253563.503">12105 3671,'0'0,"0"50,0-25,0 49,0-24,0-1,-25 100,25-99,-74 49,74-25,-25-24,-25 74,26-50,-51 1,50-26,-74-24,25 74,-50-74,25 25,-50-50,74 0,1 0,-75 0,75 0,-26-25,26 0,-25-149,24 100,1-50,24 50,1-1,24 26,0 24,0 25,25-50,-49 50,49 0,-25 0,25 0,-25 0,25 0,-25 0,25 0,0 25,0 25,0-50,0 49,-25-24,25 0,-24 0,24-1,0 1,0 0,-25-25,25 50,0-1,-25 1,25-50,0 0,0 0,0 0,0 0,50-50,-50 1,24 49,1-25,-25 0,0 25,25 0,-25-25,25 25,-25-25</inkml:trace>
  <inkml:trace contextRef="#ctx0" brushRef="#br1" timeOffset="255295.6021">6474 4738,'0'0,"0"0,50 99,74 0,-50 50,100 0,-25 49,-50-148,-24-25,-1-25,25 24,-49-24,24 0,-49-49,49-50,-74 74,25-50,0 26,0-26,0 1,-1 24,26 26,24-76,-24 76,49 24,-24-50,-26 50,1 0,-25 25,49 24,-74 1,25-25,49 49,-74-24,0-50,0 25,25-25,-25 0,0 0,25-25,74-25,-24 1,-26 24,1-25,99 25,-75 25,50 0,99 0,-99 0,0-49,-49 24,-1 0,50-49,75 49,-51-50,-24-24,-49 74,-50-24,24-26,-49 51,0 24,0-25,0-74,0 99,-24 0,24-25,0 0,0 25,0 0,0 50</inkml:trace>
  <inkml:trace contextRef="#ctx0" brushRef="#br1" timeOffset="260425.8956">3002 4887,'0'24,"0"1,0 0,0 25,25-26,-25-24,24 50,1-50,25 74,-25-49,24 25,-24-1,49-24,-49-25,-25 25,25-25,0 0,-25 0,49-25,-49-24,50-26,-25 1,0 24,-25 1,24 24,1 0,-25 25,25 0,-25 0,50-50,-26 50,1 25,50 0,-26 49,26-49,-26 50,51-1,-100 0,24-74,1 75,-25-50,0-1,0-24,0-49,75-50,-26 49,50-24,-49 49,0 0,98 0,-48-24,98 49,1 49,-51 1,26-25,-75 24,75-24,-25 0,24-25,-24-25,-74-49,49 49,-25-99,-99 124,25-75,-25 51,0-26,-25-74,0 99,0 25,-24-50,-1 50,0-24,-24 24,49 0,0 0,0-25,25 25,0 0,0 25,-24 24,-1-49</inkml:trace>
  <inkml:trace contextRef="#ctx0" brushRef="#br1" timeOffset="264940.1538">12403 6548,'-25'0,"-25"-24,1 24,-26 0,-49 0,-49 0,-150-50,50-49,-99 99,50 0,-50 0,24 0,51-25,-1 25,-49 0,74-99,25 99,99 0,0 0,50-25,25 25,-1 0,1 0,24 0,-24 0,-1 0,26 25,-50 0,24 24,50-49,-49 0,74 0,0 0,-50 50,1-50,-26 49,-74 75,75-99,-25 25,0-1,-50 1,25-25,25 24,-1 1,51-25,-26 0,26 0,-26-1,26-24,24 25,-25-25,1 50,24-25,-25-25,1 0,24 24,-25-24,25 0,1 0,24 0,0 0,0-24,0 24,0-50,0 25,24 0,1-24,-25 49,0-50,25 50,-25-25,0 25,0 0,0 25,0 0,0 0,0 24,0-24,0 0,0 49,0-74,0 50,0-25,0-25,0 25,-25-25,25 0,0 24,0-24,0 0,0 0,25 0,0 0,0 0,49 75,-74-75,25 0,0 0,-25 0,0 25,0-25,0 24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18:27.58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4812 7689,'0'0,"0"0,0-24,-24 24,-1-25,-25-50,25 75,-49-74,49 24,-74 26,0-26,49 25,-24 0,-1-24,51 49,-1-25,-50 0,26 25,-26-25,-24-24,0 24,49 25,-24 0,24 0,1 0,24 0,0 0,-49 0,24 0,0 0,1 0,-1 0,-24 25,-1 24,26-24,24 0,-25 0,1 24,-1-49,-24 75,24-50,0-1,1 26,24-50,0 0,25 25,-25-25,1 49,24-49,-25 0,25 25,0-25,-25 0,25 50,-25-50,25 25,-25-1,25 51,0-26,-49 1,49-25,-25 24,25 1,0-25,0 25,0-26,-25 1,25 25,0-25,0-25,-25 49,25-24,0 0,0 0,0-1,0 1,0-25,0 50,0-1,0 100,0-124,0 49,0 1,0-50,0 24,0 1,0-1,0 26,25-25,0-1,0-24,-25 25,0-1,74 26,-74-51,0 26,25 0,0-26,-25 26,0-25,25-25,-25 74,0-49,24 0,-24 24,25 26,25 49,-25-99,-1 24,1-24,0 0,-25 25,25-26,0 26,-1 0,1-26,-25 26,25-50,25 50,-26-50,-24 74,50 0,0-24,-25-50,-1 0,-24 25,25-25,0 49,0-49,0 0,-1 0,1 0,50 100,-51-100,-24 0,50 0,-50 0,25 0,-25 0,25 24,-1-24,-24 0,25 0,-25 0,25 0,0 0,0 0,-1 0,1 0,0 0,-25 0,50 0,-50 0,24 0,1 0,0 0,0 0,0 0,-1 0,26 0,-50-24,50 24,-50 0,24 0,-24 0,50-50,-25 25,25 0,-50 1,24 24,-24 0,0-25,25 25,25-50,-25 25,-1 1,26-51,-50 75,25-25,-25 1,25-1,-1 25,-24-50,25 50,-25-25,25 1,0-26,-25 25,0 0,25 1,-25-1,24 25,-24-25,0 0,0 0,0 0,25-24,0-26,-25 51,0-1,0 25,25 0,-25-50,0 1,0-51,0 51,0-1,25 1,-25-51,0 51,24 49,-24-50,0 50,0-25,0-24,25 49,-25-50,0 1,0 24,0 0,0 25,0-99,0 99,0 0,0-75,0 50,0 1,0-1,0-50,25 26,0-26,0 26,-1-1,1 25,-25 1,0-1,0-25,0 25,25 1,-25-26,25 25,-25-24,0-1,0 50,0-25,0-24,0 49,25-50,-25 50,24-25,-24 0,0-24,0-26,0 1,0-1,0 26,0 49,0-25,0 25,0-25,0 25,0 25,0-25,0-74</inkml:trace>
  <inkml:trace contextRef="#ctx0" brushRef="#br0" timeOffset="27606.579">11758 7590,'-50'-99,"25"49,-49-49,24 0,1 25,-75-50,-75 0,26 24,-26-73,1 73,-75-73,0 98,75-49,-1 75,1 24,-75 25,99 0,50 0,-49 0,-26 0,75 0,25 0,25 0,-1 0,-74 50,75-26,-75-24,50 0,24 0,-24 0,-25 50,50-25,-1-25,1 0,24 25,-24-1,-1-24,1 50,24-25,-24 24,-25-24,49 25,-24-1,-1 26,26-26,-26 51,-24-51,99 1,-49 0,-1 24,25 25,-25-24,1-1,-1 0,1-24,24 74,0-74,0-26,25 26,-49 24,49-74,0 50,0 0,0 24,0 0,0 51,0-76,0 50,24-49,-24 0,0 24,0 0,0-49,-24 99,24-49,0-26,0 26,-25-26,25-24,-25 25,25-26,0 125,0-49,0-76,0 76,0-1,0-25,-25 25,25-74,0 25,0-1,0 1,0 24,0-24,0 0,25 49,0-25,-25-49,0 25,25-1,-1 26,1-26,-25-24,0 50,50-51,-25 26,-1 0,51-26,-26 51,1-1,25-74,-1 50,-49-50,49 0,1 25,73-25,-24 49,-24-49,-1 0,25-25,-75 25,51 0,-26 0,50 25,-49 0,24-25,-25 0,1 0,-1 0,0 0,1 0,-1 0,1 50,-26-50,1 0,0 0,-1 0,50 0,-24 0,-26 0,1 0,0 0,-1 0,26 0,24-25,-74 25,74-50,25 1,-25 49,-25 0,-24-50,25 50,-26 0,-24-25,74-49,25 24,-49 1,73-1,-98 25,49-74,-74 25,25 49,-1 0,-24 25,25-25,24-49,-24 24,24 1,-24-1,-25 0,24-74,1 50,-25-1,-1 26,51-100,-50 0,24 75,-24 24,25-49,-1 0,-24 24,49 75,-49-99,0 25,25 24,-1-74,-24 74,25-74,-26 0,-24 100,25-26,-25 0,0 1,0 24,25-124,-25 99,25-49,0-50,-25 50,49 25,-24-1,-25 51,25 24,-25-25,0 0,0 25,25-50,0 1,-1 24,-24-25,0 26,0-26,0 25,0 25,0-25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20:55.25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15106 17636,'0'-25,"0"-124,0-24,0-100,-24 124,24-49,0 49,0-25,0 75,24-50,-24 50,0 25,0-26,25 51,-25-26,0 26,25-26,0-24,0 74,-25 25</inkml:trace>
  <inkml:trace contextRef="#ctx0" brushRef="#br0" timeOffset="683.0391">15156 15528,'-25'0,"-24"99,-1-74,50 0,-50 24,50-49,0 0,25-25,-25 1,25 24,-25 0,25 0,74-50,-25 0,-24 26,0-1,-26 25,1 0</inkml:trace>
  <inkml:trace contextRef="#ctx0" brushRef="#br0" timeOffset="1485.085">16148 13072,'0'0,"50"0,74-50,0 1,74-26,50-73,-49-26,24-74,-25 49,-24 75,-25-49,-99 123,-26 25,1-49,0 74,-25 0,0-25</inkml:trace>
  <inkml:trace contextRef="#ctx0" brushRef="#br0" timeOffset="2020.1156">17810 11658,'25'0,"0"0,24 0,1 0,0 0,-1 0,-24-74,0 74,-25 0,0 0,0 0,-25 0,25 25,-74 74,49-74,0 74,-25-50,50 1,-24-25,24 24</inkml:trace>
  <inkml:trace contextRef="#ctx0" brushRef="#br0" timeOffset="4818.2756">18703 9773,'0'0,"25"0,-25-25,25 25,-1-25,-24 1,-49 48,-174 100,-25 75,49-1,-49 50,-50-74,50 74,25-50,-50 100,124-149,-24 0,98-75,-73-24,24 49,49-74,1 0,49-1,0-24,25 0,0 0,0 0,0-24,0 24,0-50,0 25,0 0,0 25,25-24,0-26,0-24,-25 24,74-74,-24 0,-26 74,-24 50,0 0,0 50,-24-50,24 25,0-25,-25 49,0 1,25-50,-50 124,26-74,-26 74,25-75,0 26,25-26,-24 50,-1-99,25 25,0-25,0 0,25 0,49 0,0-49,-49 49,25 0,-1-25,-24 25,25 0,-50 0,25 0</inkml:trace>
  <inkml:trace contextRef="#ctx0" brushRef="#br0" timeOffset="5967.3413">15528 12402,'-25'0,"-49"75,-75 49,25 0,0 0,0 99,0-149,25 51,-75 23,50-24,74-74,26 24,-26-24,25 0,-24 24,24-74,0 0,25 25,0-25,0-25,0 25,0 0,0 0,0 50,0 148,25 25,-25 50,74 99,-74-124,0 75,0-224,0 50,0-100,0-24,0-25,0 25</inkml:trace>
  <inkml:trace contextRef="#ctx0" brushRef="#br0" timeOffset="6632.3794">14139 15850,'0'0,"0"0,25 50,-25-1,25-24,24 25,-49-25,25-1,0 1,-25-25,0 0,0 0,0-25,0 1,0-100,0 99,0 0,0 0,0 0,0 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22:04.02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8558 15304,'0'-24,"0"-26,0 0,0-98,0-51,25 50,24 1,-24-26,0 25,-25-74,25-124,-25 148,0-49,0 50,0-75,0 25,0 74,0 100,0-26,0 76,0-1,0 0,0 0,0 0,0 25,0 0,0 25,0 50,-25-1,-25 1,26 24,-1 25,0-99,0-1,25 26,0-50,0 0,0 0,0 0,0 0,0-25,0 25,0-99,25 49,-25 1,25 24,0-49,24-26,-49 51,25 24,0 0,-25 25,0 0,124 25,-75 0,26-1,-26 26,26-25,-50 49,24-74,-49 0,0 0,0 0</inkml:trace>
  <inkml:trace contextRef="#ctx0" brushRef="#br0" timeOffset="3698.2116">24309 9674,'0'25,"0"74,25 25,-25-25,0 25,25 25,-25-75,49 100,-49-100,25 50,-25-74,25 24,-25 100,0-75,0 50,0-124,0 25,0-1,0 75,0-124,0 25,0-25,0-50,0 26,-25-100,0 74,0 25,25-49,0 74,0-25,-24 25,24-25,0 25,0 0,0 0,0 25,0 74,49-49,-24-1,49 26,-49-1,25-49,-50 0,0 0,25-25,-25 24,0-24,0-49,0-26,0 1,24-25,-24 24,25-49,-25 99,0 1,0 24,25 0</inkml:trace>
  <inkml:trace contextRef="#ctx0" brushRef="#br0" timeOffset="6742.3857">19125 10492,'25'-24,"74"-51,0 26,50-26,49-24,26-100,-51 51,50-51,-49 50,49-49,-148 124,-1 49,-49 0,0 0,0 25,-1 0,-24-25</inkml:trace>
  <inkml:trace contextRef="#ctx0" brushRef="#br0" timeOffset="7772.4446">20663 9153,'0'0,"24"0,26 0,74 0,-74 0,24 0,-24 0,-25 0,-1 0,-24 0,0 50,-74 24,49-49,-49 49,24-24,0 24,50-74,0 0,0 0</inkml:trace>
  <inkml:trace contextRef="#ctx0" brushRef="#br0" timeOffset="9907.5667">20861 9376,'0'25,"0"-25,0 0,0 0,0-25,25 0,-25 1,25-1,-25 25,0 0,25-50,-25 50,0-49,0-26,24 75,-24 0,0-25,0 25,0 0,-24 25,-1-25,25 0,-25 0,25 25,0-25,0 0,-50 0,1 25,24-25,-25 0,25 0,1 0,24 0,24 0,26 0,-25 0,24 0,1 0,-25 25,-25-25,0 0,0 0,25-50,0 25,-25 25,24-25,-24 25,0 0,0 0,0 0</inkml:trace>
  <inkml:trace contextRef="#ctx0" brushRef="#br0" timeOffset="16746.9579">23962 11509,'-25'0,"25"0,0 0,25 0,49 0,25 0,-24 50,-26-25,26 49,-50-74,-25 50,0-1,0 1,0-25,0 49,-50 1,25-1,-49 0,49 51,-25-51,50-24,-24 74,24-100,0 26,0 24,0-49,24 25,-24-25,75-1,-26 1,26 0,-26 49,1-49,-25-25,-25 25,0-25,0 0,-25 25,0 0,0 49,25 0,-24 51,24-26,0 74,0-123,24 0,-24 24,25-49,-25 0,25 49,-25 0,-50-74,1 0,24 0,-49 0,49 0,0 0,25 0</inkml:trace>
  <inkml:trace contextRef="#ctx0" brushRef="#br0" timeOffset="19890.1377">21308 14039,'0'0,"0"0,49 0,1 0,-1 0,-24 25,25-25,-25 25,-1-25,1 25,-25 24,25-24,-25-25,0 25,0 0,0 24,0-24,0 75,0-1,-25-74,25 24,-49 26,49-51,0 1,0 25,0-25,0-1,0-24,0 25,0 0,0 25,24-26,-24-24,25 50,0-50,25 0,-1 0,-49 0,25 0,0 0,0 0,-25 0,0 0,0-25,0 25,0 0,-25 0,0 25,25 25,0 49,0-74,-25-25,25 24,0-24,0 50,0-25,0-25,0 25,0-1,0 1,0 0,25-25,-25 25,0-25,0 0,25 25,-25-25,0 25,0-1,25-24,-25 25,24-25,-24 0,0 0,50 75,-50-26,0 1,0-25,0-1,0 26,0 0,0-1,0-24,0 49,0-49,0 25,0-25,0 49,0-49,0 24,-25-24,0 99,25-49,0-1,-24-24,-26-25,25 74,0 25,-24-50,24 1,-25-51,26-24,-1 75,0-75,-25 0,-24 49,24-49,1 0,-1-24,25 24,1 0,24 0,-25 0</inkml:trace>
  <inkml:trace contextRef="#ctx0" brushRef="#br0" timeOffset="22658.296">20762 16768,'0'0,"0"0,0 0,0-50,-25 50,0-24,25-1,-49 0,24 25,0-50,-25 50,1-49,-1 49,1 0,24 0,-25-25,1 25,24 0,0 0,-49-25,-1 25,1 25,-1-25,-24 0,49 0,-24 0,24 25,26 0,-1-25,0 0,0 49,25-49,0 0,-25 0,25 0,-24 50,-1-25,25-1,0 26,0-25,-25 0,25-1,0 26,-25-25,25 0,0-1,0 1,0 0,0 25,0-26,0 1,0-25,0 75,0-51,0 1,0 0,0 0,0-25,0 25,0-1,0 1,0 0,0 25,0-1,25-24,-25 0,50 124,-50-100,24 75,1-74,-25 24,25-49,-25 50,25-26,0-24,-25 0,49 74,1-99,-25 25,24-25,1 25,0-25,-1 0,1 0,-25 24,24-24,1 0,-25 0,24 0,26 0,49 0,-75 0,26-74,-1 49,-24-74,-1 49,-49 26,50-26,24-49,-74 24,50 26,-25-1,-25 25,25-49,-1 0,1-75,-25 49,0 26,0 24,0-24,-25 0,25-75,0 124,0-25,0-24,0 74,-24 0,-1-50,25 50,-25-24,0-26,0-49,0 74,1 0,24 0,-25 25,0 0,0 0,-24 25,24 25,-25-1,25 1,-24 0,-26 49,51-25,-1-49,25 25,-25-26,25 1</inkml:trace>
  <inkml:trace contextRef="#ctx0" brushRef="#br0" timeOffset="37620.1518">20687 14536,'0'0,"0"0,-24 0,-26-50,25 50,0 0,-49-50,24 50,26 0,-26-24,-24 24,49 0,0 0,25-25,-25 25,0 0,1-25,-26 25,25 0,0 0,-24-25,24 25,0 0,0 0,1 0,-1 25,0-25,0 0,-25 0,1 25,49 0,-50-25,25 24,-24 1,49-25,-25 0,25 25,0 0,0-25,-50 25,50-1,-24 1,-1 0,25 0,-25 49,0-24,0-1,25 1,0 0,-24-26,24 1,-25-25,25 50,0-50,0 25,0-25,0 49,0 1,0-1,0-49,0 25,0 0,0-25,25 25,-25-25,49 49,-49-49,25 25,0 0,0-25,-1 25,26 0,-25-25,0 25,-1-1,26-24,-25 50,0-50,24 25,-24-25,25 0,-25 0,-1 0,1 0,25 0,-50 0,25 0,24 0,-24-25,0 25,0-25,24-24,-24 49,25-25,-26 0,26-25,-25 50,-25-49,0 24,0 0,0 25,0-25,0 25,0-49,0 24,0-74,25 74,-1-50,-24 51,0-26,0 25,0 0,0 1,0 24,0-25,0-25,0 25,-24-49,-1 74,25-25,0 25,-25-25,25 1,0 24,-25 0,0-25,25 25,0 0,0-25,-24 0</inkml:trace>
  <inkml:trace contextRef="#ctx0" brushRef="#br0" timeOffset="41931.3984">20861 17066,'0'-25,"0"25,0-25,0 0,0-24,-25-26,25 50,0 25,-25-24,-24-26,24 25,0 0,-24 1,24-26,-25-24,25 49,1-25,-51 25,50 25,1-24,-51 24,50 0,-24-25,24 0,25 25,-25 0,0 0,1 0,24 0,-50 0,50 0,-25 0,0 0,1 0,-26 0,25 25,0-25,1 0,24 25,-25-1,0 1,-25 0,25 0,1 0,-1-1,25 1,-25 0,25-25,0 25,0 0,0-25,-25 24,25-24,-25 50,25 0,0-50,-24 49,24-24,0 0,0 0,-25-25,25 0,0 49,0-49,0 50,0-25,-25 49,25-24,0 24,0 0,0 1,0-50,0-1,0 26,0-25,0 0,0-25,0 25,0-25,25 24,-25-24,25 25,-25 0,0-25,24 25,1-25,0 74,0-74,-25 0,0 50,25-50,-25 0,0 25,49-1,-24-24,0 0,25 0,-26 0,26 0,-25 0,0 0,-1 0,26 0,-50 0,25 0,-25 0,25 0,24 0,-24 0,0 0,24 0,-49 0,50 0,0 0,-50 0,24 0,1-24,25 24,-50-25,0 25,0-25,25 25,-25 0,0 0,49-25,-49 0,0 1,25 24,-25-50,0 50,0-25,25 25,0-49,-1-26,1 50,-25 0,25-24,-25 24,0 0,0 25,0-25,0 1,25-76,-25 76,0-26,0 25,0-24,-25-26,25 50,0 1,0-26,-25 25,25-24,-25-1,25 25,-24 0,24-24,-25 49,0 0,0-25,25 25,-49-25,24-49,0 74,0-25,-24-25,24 50,0 0,0-24,25 24,-49 0,49 0,-50-25,25-25,-24 0,24 26,0 24,25 0,-50 0,26 0,-1 0,0 0,25 0,-25 0,25 0,-25 0,25 0,-24 0,-1 0,0 0,25 24,-25-24,0 25,-24 75,24-100,25 0,-25 0,25 24,0-24,-25 25,0 0,25-25,0 50,-24-50,24 24,0 26,-25-50,25 50,0-50,0 24,-25 1,25 0,0 0,-25-25,25 25,0-1,0 1,0-25,-25 50,1-1,24-24,0 25,0-25,0 49,0-74,0 50,0-1,0-24,0 0,0 0,0-25,0 24,0 1,24 25,-24-25,0-1,25 1,0 0,-25 25,25-25,0-1,-25 1,24 0,1 0,50 0,-75-25,49 49,-24-49,25 0,-1 0,-49 25,50 0,-50-25,25 0,0 0,-1 0,26 0,-50 0,74 0,-24 0,-25 0,24 0,-24 0,0 0,25 0,-1-50,-24 25,25 25,-26-24,1 24,-25 0,25-25,0 25,-25-25,0 25,25-25,-25 0,24 25,1-24,-25-1,0 25,50-50,-50 0,0 1,0 24,0 0,0-24,0 24,0-25,0 1,0-1,0-49,0 24,0 75,0-49,0 49,0 0,0-25,0 25,-25-74,-25-1,26-49</inkml:trace>
  <inkml:trace contextRef="#ctx0" brushRef="#br0" timeOffset="66493.8033">20861 17562,'0'-25,"0"25,75 0,24 0,50 0,49-50,124-49,-74-25,25 25,25 49,-75-24,-99 24,50 25,-75 1,-49 24,-1-25,1 25,-25-25,-25 25,0-25,0 25,-25-25,-25 25,-24-24,24 24,-49 0,25 0,49 0,-50 0,75 0,0 0,0 0,25 0,50 0,-1 0,1 0,-1 24,0-24,-24 0,-25 0,-25 0,25 0,-50 25,0-25,0 25,-49 25,49 24,-25 0,1 1,-1-1,50-24,-25-25,25-25,25 0,-25 0,0-25,0 0,0 25,25-74,-25 24,0 25,0 0,0-24,-50-50,50 99,-25-25,25 25,0-25,0 25,0 25,50-25,-25 0,74 49,-74-49,25 0,-1 0,-24 0,0 0,-25-24,25 24,-25-25,0 25,-50 0,25 0,-24 0,-1 0,-24 0,-1 0,50 0,0 0,25 0,50 0,0 25,-25-1,49-24,-74 0,25 0,0 0,-1 0,-24 0,0-24,0 24,-24 0,24-25,-25 25,25 0,0-25,-25 25,25 0,0 0,0 50,0-26,0 1,0 0,0-25,0 50,-25-26,25-24,0 0,0 0,0 0,0-49,25 49,-25-50,0 25,0 25,0 0,-25 0,0 0,1 0,-26 25,50 0,-25-25,25 0,50 0,-1 0,1 0,-25 0,49-25,-74 25,25-25,-25 25,0 0,0 0,0 0,-25 0,25-24,-25 24,-24-50,-1 25,-24-24,74-1</inkml:trace>
  <inkml:trace contextRef="#ctx0" brushRef="#br0" timeOffset="66772.8192">23044 16768,'0'25</inkml:trace>
  <inkml:trace contextRef="#ctx0" brushRef="#br0" timeOffset="67919.8848">23590 16594,'0'0,"0"0,0 25,0 0,0 0,24 24,-24-49,25 50,-25 0,0-75,0-74,-49-50,49 74,0-98,0 98,0 1,0 24,0 50,0 0,24 0,51 0,-26 50,-24-1,50 1,-26 74,-24 0,-25-74,0-1,0-24,0-50,0-74,-25-50,0 50,25 0,0 24,0 26,0 49,25-25,-25 0,25 25,0 0,0 0,-25 0,49 25,-24 25,-25-26,25 51,0 49,-25-75,25 26,-25-25,0-1,24-49,-24 25,0-25,0 25,0 0,0-1,0 1,0 0,0 0,0 0,25-25</inkml:trace>
  <inkml:trace contextRef="#ctx0" brushRef="#br0" timeOffset="69143.9549">24284 16272,'0'0,"25"99,-25-49,25-1,0 1,-25 0,0 24,24-49,-24 0,0-25,0-25,0-50,0 51,0-76,0 51,25-1,-25 25,0 25,25 0,-25 0,25 0,0-49,-1 49,1 0,25 49,-50-24,25 0,-1 49,-24-49,0 25,0-25,0 123,0-98,0-50,0-25,-24-74,24 49,0-74,0 75,0-26,0 75,0-74,0 74,0-50,49 25,-49 25,50 0,-25 0,-1-24,26 48,-25 26,0 0,24 24,-24 1,0-51,-25 1,0 50,0-75,0 24,0 1,0 0,25 0,-25-25,0 49,-25-49,25 0,0 0</inkml:trace>
  <inkml:trace contextRef="#ctx0" brushRef="#br0" timeOffset="69937.0002">24235 15875,'0'0,"0"25,24 0,-24-1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23:33.80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25376 17066,'0'0,"0"-25,0-273,0-49,-75 49,50 50,1 75,24-51,-25 125,25 25,0-1,0 75,0 0,-50 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9T05:24:10.65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23838 17611,'0'-24,"0"24,-25-50,0 0,25 50,-74-74,49-1,-50-24,1 25,-75-149,50 148,0-49,-25-99,-75 74,50 50,-49-25,24 0,100 74,-100 50,50 0,25 0,0-25,24 25,-49 0,50 0,-50 0,25 0,49 0,1 0,-75 0,99 0,-25 0,25 0,-49 50,24-25,25 0,-49-25,24 24,26-24,-26 25,25-25,0 0,-24 25,24-25,0 25,-24-25,49 25,-25-25,25 0,-50 49,25-24,25-25,-24 0,24 25,-25 0,0-1,25-24,0 0,-25 50,25-50,0 50,-25 49,1-74,24 0,0-25,0 24,0 1,0 0,0 0,0 0,0 24,0-24,0 0,0 0,0-25,0 49,0 1,0-50,0 49,0-24,24 0,-24-25,25 50,-25-1,0-24,0 0,0 0,0 24,0-49,0 75,0-51,0 51,25-75,-25 49,0 1,25-25,-25 0,0-25,0 25,0 24,0-49,0 25,0-25,0 50,0-50,0 49,0 1,0 24,0-74,0 75,0-75,0 74,0-49,0-25,0 49,0-24,25 0,-25 0,0 49,0-49,0-25,24 50,-24-50,0 49,25-49,-25 25,25-25,0 50,-25-26,25-24,-1 0,1 25,25 0,-25-25,49 0,0 0,1 0,-1 0,26 0,-51 0,50 0,-24 0,-50 0,-1 0,26-25,-25 25,24-25,-24-24,50 24,-26 0,1 0,-1-49,26 0,-26-1,26 26,-26-51,51 1,-1 25,-25-25,-49 49,0 25,0-24,0 49,-1-50,26 0,-25 1,24-1,-49 25,50-49,-25 24,49 1,-49 24,74-50,0 51,-49-26,0 25,-26 0,1-24,0-1,0 25,-25 1,25-26,-25 25,0-24,0-1,0-24,0-26,0-24,0 99,0 25,0 0,0 0,0 25,-50 99</inkml:trace>
  <inkml:trace contextRef="#ctx0" brushRef="#br0" timeOffset="2588.148">22052 14387,'0'0,"0"0,-25 0,0-25,0 25,0-25,-24 0,24 25,-25-25,-24-24,0-1,49 50,-25 0,1 0,-1 0,25 0,0 0,25 0,-24 25,-1-25,0 0,25 25,0 24,0-49,-25 0,0 25,25 0,0-25,-24 25,24-25,0 50,-50-50,50 49,0-49,0 25,-25 49,-24-49,49 0,0 0,-25 0,25-1,-25-24,0 25,25-25,0 50,0-25,0-1,-25 1,25 0,0-25,-24 50,24-26,0 1,0 0,0 0,-25-25,25 99,-25-74,0 0,25 49,0-49,0-25,0 25,0-1,-25 1,25 0,0 0,0-25,0 25,0 0,0-1,25 51,0-26,0-24,-25 0,0 0,25 24,-1-49,1 75,-25-26,25-49,0 25,0-25,24 25,-24 25,0-26,49 1,-49 25,0-50,49 0,-74 0,50 0,-25 0,-1 0,1 0,0 0,-25 0,50 0,-1 0,-24 0,25 0,-1-25,50-25,-49-24,25 49,-51 0,1 25,0-24,-25 24,25-50,0 50,-25-50,0 26,24 24,-24-50,0 25,25 0,-25 1,25-26,-25 25,0-24,0 24,0 0,0-25,0-24,0 24,0-24,0 49,0-25,-25-24,0 0,1 24,-1 0,0 26,25-1,0 25,-25-50,0 50,1-25,24 1,-25-1,25 25,0-25,0 0,-25 25,0-49,25-1,-50-49,50 74,-24 0,-1 0,25 0,0 25</inkml:trace>
  <inkml:trace contextRef="#ctx0" brushRef="#br0" timeOffset="5870.3357">22300 16743,'0'0,"0"0,49-49,150-125,-50 50,99-50,0 1,49-1,-98 25,24-24,-149 24,26 74,-51 1</inkml:trace>
  <inkml:trace contextRef="#ctx0" brushRef="#br0" timeOffset="6544.3743">23763 15280,'0'0,"0"0,25 0,25 0,49 0,0 0,-49 0,-25 0,24-25,-49 0,0 25,0 50,0 49,0 0,-25 25,1 25,24-99,0-1,0 1,-75-50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4:58:34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3349 5531,'0'0,"0"0,25 0,0 0,-1 0,26 0,-25 0,-25 0,49 0,-24 75,-25-75,0 25,0 49,0-49,0 24,0 26,0-50,0 24,0 1,-25 0,1 24,24-74,-25 50,25-50,0 24,0-24,0 0,0-99,0 50,49-75,-24 49,0-49,-25 50,50-50,-50 99,24-25,1 50,-25-25,0 25,0 0,0 0,0 25,0 50,0-26,-25 26,25-26,0 26,-24 24,24-49,0-26,0 1,0 0,49 25,-24-50,-25 24,25 1,-25-25,49 25,-49-25,25 0,25 0,-50 0,49 0,-49 0,25-25,-25-24,0 49,0 0</inkml:trace>
  <inkml:trace contextRef="#ctx0" brushRef="#br0" timeOffset="593.0339">4068 5879,'0'0,"0"49,0 1,0-25,0 24,0-24,0 74,0-74,0 25,0-25,0-25,0 24,0-24</inkml:trace>
  <inkml:trace contextRef="#ctx0" brushRef="#br0" timeOffset="2963.1695">6648 5854,'0'0,"0"0,0 25,25 0,0-1,-1 26,-24-25,25 24,-25-24,0 0,0 25,0-26,25 1,-25 0,0-25,0 25,0-25,0-25,25 0,-25 0,0 1,25-1,-25 0,24 0,-24 0,0-24,0 49,25 0,-25-25,0 25,0 0,50 25,-25 49,24-49,1 25,-50-26,25 1,-25-25,24 50,-24-50,25 0,-25 25,0-1,0 1,0-25,0-49,0-1,0 25,0-49,25-1,-25 1,25 0,-25 49,25-25,-25 25,0 25,0-25,0 1,0-1,0 25,0 0</inkml:trace>
  <inkml:trace contextRef="#ctx0" brushRef="#br0" timeOffset="6116.3498">7367 5432,'0'0,"0"0,0 25,0-25,0 25,0-50,0 25,0 0,0 0,25 99,0-74,-25 0,0 0,0-25,0 24,0 1,0-25,0 25,0 0,0 0,0-25,0 24,0-24,0 0</inkml:trace>
  <inkml:trace contextRef="#ctx0" brushRef="#br0" timeOffset="7633.4366">7367 6226,'0'25,"0"-25,0 0,0 0,0 25,0-25,0 74,0 0,0-24,0 0,0-50,0 0,0 49,0-49</inkml:trace>
  <inkml:trace contextRef="#ctx0" brushRef="#br0" timeOffset="10339.5914">8583 7789,'0'0,"0"0,0 0,0 0,0 0,0 0,0 0,0 0</inkml:trace>
  <inkml:trace contextRef="#ctx0" brushRef="#br0" timeOffset="12039.6886">11559 5953,'0'0,"25"25,-25 25,25 49,-25-25,0 1,0-1,0 25,0-49,0 49,0-49,0-26,0 1,0-25,0-25,0 25</inkml:trace>
  <inkml:trace contextRef="#ctx0" brushRef="#br0" timeOffset="14107.8068">12031 11857,'0'0,"0"0,0-25,0 25,0-25,49-25,-49 26,25 24,0-25,-25 25,49 0,-24 0,-25 25,50 24,-25-24,-25 0,0-25,0 49,24-49,-24 25,0 50,0-1,-49 0,24 1,0-25,0-26,-24 51,-1-26,50-49,0 25,0-25,0 0,0 0,0-25,50 25,-1-49,-24 24,50 25,-26 0,1 25,-1 0,-24-25,-25 0,25 0,0 0,-25 0,50 0,-50-25,0 25,0 0</inkml:trace>
  <inkml:trace contextRef="#ctx0" brushRef="#br0" timeOffset="18529.0598">6053 7640,'0'0,"0"25,0-1,0-24,0 75,24-26,-24 75,25-99,-25 99,0-99,0 0,0 0,0-25,0 0,25 0,-25-50,25 50,0-49,-25 49,0-75,25 50,-25 25,24-25,-24 1,0 24,25 0,-25 0,0 0,25 24,-25-24,25 50,0-25,-25 25,0-50,0 24,0-24,24 0,-24-24,0 24,0-50,0 0,0-49,0-25,0 50,-24-1,24 26,0-1,0 25,0 25,0 0,0 0</inkml:trace>
  <inkml:trace contextRef="#ctx0" brushRef="#br0" timeOffset="19343.1063">6499 7342,'25'0,"-25"25,0 0,0 0,0 24,0-24,0 0,0 0,0-1,0-24</inkml:trace>
  <inkml:trace contextRef="#ctx0" brushRef="#br0" timeOffset="21822.2481">6524 7937,'0'0,"0"0,0 0,0 0,50 0,-50-24,24 24,-24 0,25 0,0 0,-25 0,25 0,-25 24,0 1,0 0,0-25,0 25,0 0,0 0,0-25,0 24,0 1,-25 25,25-25,-50-1,50-24,0 50,-24-50,-1 0,25 0,0 25,0-25,25 0,-25 0,49 0,-49 0,25 0,0 0,0 0,-1 0,-24 0,25 0,-25 0,0 0,25 0,-25 0,0 0,0 0,0 99</inkml:trace>
  <inkml:trace contextRef="#ctx0" brushRef="#br0" timeOffset="29228.6718">2332 8062,'25'0,"0"0,24 0,1 0,-25 0,24 24,-24 1,0 0,0 0,-1 0,-24 24,0-24,0 99,0 0,0-25,0-49,0-1,-24-24,24-25,0 0,0 0,0-25,0-74,0 25,0-25,0-25,49 49,-49 1,0-1,25 26,-25 74,0 24,0 26,-50 24,50-74,0 24,0-24,0 25,0-26,0 1,0-25,25 50,0-25,-25-25,50 24,-50-24,24 0,26 0,-50 0,50 0,-50 0,24 0,-24 0,0 0</inkml:trace>
  <inkml:trace contextRef="#ctx0" brushRef="#br0" timeOffset="30308.7335">3051 8483,'50'-25,"-50"25,25 0,24 0,-49 0,25 0,-25 0,0 0,25 0,-25 25,0 0,0 0,0-25,0 25,0-1,0 1,0 0,0-25,0 25,0 0,0-25,0 24,-25-24,25 25,0-25,0 0,25 0,25 25,-1-25,1 0,-25 0,49 0,-49 0,0 0,-1 0,-24 0,25 0,0 0,0 0,-25 0,0 0</inkml:trace>
  <inkml:trace contextRef="#ctx0" brushRef="#br0" timeOffset="38459.1996">7591 9029,'24'0,"-24"0,0 50,0-26,25-24,-25 25,25 0,-25 25,25-50,-25 24,25-24,-25 0,0 25,0 0,0-25,24 0,-24 0,0-25,0-24,0-26,0 75,0-49,0 24,0 0,0 25,0 0,25 25,0-25,-25 25,25-1,-25 1,25-25,-1 25,-24-25,0 0,25 0,-25 25,0-25,0 25,25-25,-25 0,25 24,-25 26,0-50,0-25,0 0,0 1,0-1,0-25,25 25,-25-24,0 24,24-50,-24 75,0-24,0 24,0 0</inkml:trace>
  <inkml:trace contextRef="#ctx0" brushRef="#br0" timeOffset="42891.4532">8087 8806,'0'0,"24"-100,1 100,-25-24,25 24,-25-25,25 25,-25-25,0 25,25 0,-25 0,0 25,0 24,0-49,0 25,0-25,0 25,0 0,0 0,-25-25,25 0,0 24,0 1,-25-25,25 0,0 25,0-25,0 25,0-25,0 25,0-1,0-24,0 25,0-25,0 0,25 0,25 0,-50 0,49 0,-24 0,0 0,-25 0,0 0</inkml:trace>
  <inkml:trace contextRef="#ctx0" brushRef="#br0" timeOffset="50010.8604">8136 9227,'0'0,"0"0,0 25,0 0,0-25,-25 50,25-50,0 24,0 1,0-25,0 25,0-25,0 0,0 25,0-25,0 25,0-25,0 24,0-24,0 0,0-24,0-26,25 0,-25 50,0-24,0-1,0 0,25 25,-25-25,0 0,0 50,0-25,0 25,0-25,0 50,0-26,-25-24,25 25,0-25,0 25,0-25</inkml:trace>
  <inkml:trace contextRef="#ctx0" brushRef="#br0" timeOffset="56384.2249">6152 9922,'0'0,"0"0,0 49,0-24,0 25,0-50,0 50,0-50,0 24,25-24,-25 0,0 25,0-25,0 50,0-50,0 49,0 1,0-50,0 0,0 0,0 25,0 0,0-25,0 24,0 1,0-25,0 0,25-49,-25 24,0-25,24 25,1 25,-25-24,0 24,0-25,0 25,25 0,0 49,0-24,-1 25,-24-50,0 25,25-1,-25-24,0 0,0 25,25 0,-25 0,0-25,25 0,-25 0,0-50,0 1,0-51,0 26,0-25,0 24,0 75,25-49,-25 49,0 0</inkml:trace>
  <inkml:trace contextRef="#ctx0" brushRef="#br0" timeOffset="60579.4649">6574 10294,'0'0,"0"0,0 0,24 0,-24 0,0 0,25 0,-25 0,25 0,0 50,-25 24,0-74,0 25,0 0,0-1,0 1,0 25,0-25,-25-25,25 24,0-24,0 25,0-25,0 0,-25 0,25 0,0 0,0 0,0-25,50 1,-50-1,25 0,49 0,-74 25,25 0,-25 0,25 0,-1 0,-24 0</inkml:trace>
  <inkml:trace contextRef="#ctx0" brushRef="#br0" timeOffset="62730.588">6499 9699,'-25'0,"25"0,0 0,0 0,25 0,-25 0,25 24,-25-24,0 0,0 25,25-25,-25 0,0 25,0 0,0 0,0-1,0 1,0-25,0 0,0 25,0-25,-25 0,25 25,0-25,0 25,0-25,0 0,0-25,50 25,-50 0,0-25,0 25,24 0,-24 0,25 0,-25 0,0 0,0 0,0 0,0 0</inkml:trace>
  <inkml:trace contextRef="#ctx0" brushRef="#br0" timeOffset="64781.7053">7094 11584,'0'0,"0"0,0 25,25 24,-25 1,0 74,0-75,25 26,0-26,-25 1,0 0,0-50,0 24,0-24,0 0,0 0,0-49,0 24,0-49,25 49,-25 0,49-25,-24 1,0 49,-25 0,0 25,25-1,0 51,24 24,26 25,-51-49,-24-26,25-24,0-25,-25 25,-25-100,0 1,25 49,0-25,-49-74,49 50,-25 24,25 50,0-99,0 99,0-25,0 1,0-1,0 25,0-50,0 50,0-25,0 25</inkml:trace>
  <inkml:trace contextRef="#ctx0" brushRef="#br0" timeOffset="71177.0711">7615 11460,'0'0,"0"0,0 0,25 0,-25 0,0 0,25 0,-25 0,0 0,0 0,25 0,-25 25,0-25,0 49,0-24,0 0,0-25,0 25,0 24,0-24,0 49,0-49,-25-25,25 50,-25-50,0 25,25-25,25 0,-25 0,25 0,25-50,-50 25,24 25,1-25,-25 25,0 0</inkml:trace>
  <inkml:trace contextRef="#ctx0" brushRef="#br0" timeOffset="75073.2938">7839 11857,'0'0,"0"0,24 0,-24 0,0 0,0 0,0 49,0-24,0-25,0 25,0 0,0-25,0 0,0 24,0-24,-24 25,24 0,-25 0,0-25,0 0,25 0,-25 25,25-1,0-24,-49 0,49 0,-25 0,25 0,0 0</inkml:trace>
  <inkml:trace contextRef="#ctx0" brushRef="#br0" timeOffset="76381.3687">7715 12353,'0'0,"24"0,26 0,-25 0,0 0,-25 0,0 0,24 25,-24-1,25 1,-25 0,25 0,-25-25,0 49,0-49,0 25,0-25,0 25,-50-25,50 0,-24 25,24-25,-25 0,0 0,25 0,-25 0,25 25,0-25,50-25,-1 25,1 0,-25 0,24 0,-24 0,-25 0,50 0,-50 0,25 0,24 49,-24-49,-25 25,0-25,0 0</inkml:trace>
  <inkml:trace contextRef="#ctx0" brushRef="#br0" timeOffset="79576.5515">8508 10096,'0'0,"0"0,25 74,-25-49,0 0,0-1,0 1,25-25,-25 25,25 0,-25 24,0-24,0 0,25 0,-1 0,-24-1,0-24,0 25,25-25,-25 0,0 0,0-25,25-24,-25-1,25 1,-25 24,25 25,-25-25,0-25,0 50,0-24,24 24,-24 0,0 24,25 26,0 0,0-1,0 1,-1-50,-24 49,25-49,-25 25,0-25,0 25,0-25,0 0,0-25,25-24,-25 24,0-198,0 148,0-49,0 99,0 0,0 25,0 0</inkml:trace>
  <inkml:trace contextRef="#ctx0" brushRef="#br0" timeOffset="81032.6348">9029 9872,'0'-25,"0"25,25-24,0 24,24-25,-49 25,25 0,0 25,-25-1,0 1,0-25,0 25,25-25,-25 25,0-25,0 25,-25 24,0-24,25-25,-25 0,25 0,0 0,25 0,-25 0,50 0,-25 0,-1 0,26 0,-25 0,0 0,-25 25,0-25,0 25,0 0,0-1,-25 26,0-50,25 25,-25-25,25 0,-25 25,25-1,0-24,-49 50,49-50,-25 0,25 0,0 0</inkml:trace>
  <inkml:trace contextRef="#ctx0" brushRef="#br0" timeOffset="82392.7125">9054 10393,'0'0,"0"25,0 0,0-25,0 25,0-25,0 49,0-24,0 0,0-25,0 25,0-25,0 0</inkml:trace>
  <inkml:trace contextRef="#ctx0" brushRef="#br0" timeOffset="87276.9918">1786 10592,'0'0,"0"0,25-50,25 50,-1-25,51 0,-76 25,51 0,-1 0,-74 25,50 50,-50-26,0-49,0 50,0-1,0 1,0-25,-25-25,-25 74,26-24,-26-25,50-50,0-25,25 1,24-51,1 100,0-74,-26 49,1 0,0-24,0 49,-25 0,25 0,-1-25,1 0,-25 25,0 0,0 25,0 25,0-26,0 1,0-25,0 50,0-50,-25 25,25-25,0 24,0 1,25 0,-25-25,50 25,-50-25,25 0,-25 0,74 0,-49 0,49 0,-49 0,0 0</inkml:trace>
  <inkml:trace contextRef="#ctx0" brushRef="#br0" timeOffset="88211.0454">2754 10864,'0'0,"0"-74,0 49,24 0,1-24,25 24,-1-25,-49 50,25 0,-25 0,0 0,0 25,0 25,0-50,0 25,0 24,-25-49,25 124,-24-124,24 25,0-25,24 0,-24 0,75 50,-75-26,50-24,-26 25,-24-25,50 0,-50 25,-25 0,25 0,-49-25,49 49,-25-24,0 0,0 0,25-25,-25 25,0-25,25 0,0 0</inkml:trace>
  <inkml:trace contextRef="#ctx0" brushRef="#br0" timeOffset="92278.278">10964 5928,'0'-24,"-25"24,25-25,0 25,0 0,0 0,0 25,25 24,0-24,24 49,-24-49,-25 25,50-1,-50-24,25 25,-1-50,-24 25,50-1,-50-24,25 0,24 0,1 0,-25 0,-25-24,50-26,-50 25,0-74,0 74,0-24,0-26,0 26,0-1,0 25,0 0,0-24,0 49,0 0,0 0,0 24,0 26,0-25,0 25,0-26,0 51,0-26,0 75,0-74,0 24,-25-74,25 50,0-25,-50 0,50-1,-25 1,25-25,0 25,-25-25,25 0,-24 0,24 0,-25 0,-25 25,25-25,1 0,24 0,-50-25,25 25,0 0,1 0,-1 0,25 0,-25 0,25 0,-25 0,25 0</inkml:trace>
  <inkml:trace contextRef="#ctx0" brushRef="#br0" timeOffset="94817.4231">11212 11708,'25'0,"-25"0,25 0,-25 49,24-24,26 50,0-26,-50-24,25-25,-1 25,1-25,0 0,25-25,-26-49,51 24,-50-24,-1-1,1-98,0 148,-25-50,0 51,0-1,0-50,0 75,-25 0,25-24,0 48,0 51,0 49,0 25,0-75,0-24,0 24,25 50,-25-99,0 24,0-24,0 25,0-50,0 49,0 26,74 49,-74 74,0-148,0 0,0-26,-24 1,24 0,-25-25,25 0,-25 25,0-25,25 0,0 0,-25 0,25 0,-24 0,-1 49,25-49,-25 0,25 0,-25 0,0 0,-24 0,24 0,0 0,0 0,25 0</inkml:trace>
  <inkml:trace contextRef="#ctx0" brushRef="#br0" timeOffset="101283.7931">2506 16098,'0'0,"0"50,0-1,0 1,0 49,0-49,49 24,-49-49,25-25,-25 25,25-25,-25 0,49 25,-24-25,0 25,25-25,-50 0,24 0,-24-25,25 25,0-25,-25-49,25 74,-25-25,25-25,-25 50,0-50,0 26,0 24,0-25,0 25,0 0,0 25,0 99,24-75,1 51,0 48,0-24,-25 100,0-125,0-50,-25 1,25-25,-25 0,25-25,-49 0,49 0,-25 0,-50 0,51 0,-26 0,0 0,-24 0,49-25,0-25,25 1,0 49,100 99,-51-74</inkml:trace>
  <inkml:trace contextRef="#ctx0" brushRef="#br0" timeOffset="102100.8398">3399 17190,'0'0,"0"-25,0 25,0 74,0-24,0-1,0 26,0-1,0-49,0 50,0-1,0-49,0 0,0-25,0 0,0 0</inkml:trace>
  <inkml:trace contextRef="#ctx0" brushRef="#br0" timeOffset="102736.8762">3795 16793,'0'0,"0"0,25 0,25 0,-1 0,1 0,25 0,-1 0,-24 0,-1 0,50-25,-49 25,0 0,-26-50,1 50,-25 0,0 0</inkml:trace>
  <inkml:trace contextRef="#ctx0" brushRef="#br0" timeOffset="103480.9187">3944 17066,'50'0,"0"0,-1 0,26-25,-26 0,50 25,-74-25,25 25,-25 0,-1 0,-24 0,25-25,-25 25,0 0,0 25,-49-25,-75 50,99-50</inkml:trace>
  <inkml:trace contextRef="#ctx0" brushRef="#br0" timeOffset="111039.3511">5036 16743,'25'-25,"-25"1,24 24,-24-50,75 50,-75 0,49-25,1 25,-25 25,24-25,1 25,-50 24,25 1,-25 0,0 49,25-50,-25-49,0 50,0-25,0 0,0-1,0-24,0 25,0-25,-25 0,25 25,0-50,0-24,0-26,25 1,24 24,1-123,24 98,-24 1,-1-1,-24 51,-25-1,0 0,0 25,0 50,-49 24,24 0,0 1,0 24,-24 0,49-24,0-26,0-24,0 25,0-1,24 1,26-1,0-24,-1-25,-24 0,0 0,-25 0,49 0,-49 0,0 0,0-25,25 25,-25 0</inkml:trace>
  <inkml:trace contextRef="#ctx0" brushRef="#br0" timeOffset="111688.3882">6003 16942,'0'0,"0"24,25 26,-25-50,25 74,-25-24,0 0,0-1,0-24,0 49,0-24,0 24,0-24,0-25,0 0,0 0,0-25,24 0,51-75</inkml:trace>
  <inkml:trace contextRef="#ctx0" brushRef="#br0" timeOffset="113311.481">6375 16669,'0'0,"0"0,0 0,0 0,0 25,0-1,25 26,-25-25,25 0,-25 49,0-49,25-25,-25 25,0-25,0 24,24 1,-24 25,0-1,0-49,25 0,-25-49,0 49,0-75,0 1,25 24,-25-49,0 0,0 74,0 25,0-25,0 25,0 0,0 25,25 25,0-1,-25 1,24 0,1-26,0 26,25 74,-50-74,24-1,1-24,-25 0,0-25,0-25,25 25,0-74,-25 24,25 0,-25-24,0-50,24 74,-24 26,0 24,0-25,0 25,0-25,0 25</inkml:trace>
  <inkml:trace contextRef="#ctx0" brushRef="#br0" timeOffset="113935.5167">7169 16867,'0'25,"0"99,0 25,0-50,0-49,0 49,0-50,0 1,0-25,0 0</inkml:trace>
  <inkml:trace contextRef="#ctx0" brushRef="#br0" timeOffset="114530.5508">7045 16098,'0'0,"0"50,0-25,0 24,0 1,25-25,-25 24,0-49</inkml:trace>
  <inkml:trace contextRef="#ctx0" brushRef="#br0" timeOffset="115207.5895">7516 16867,'0'0,"25"25,49-25,-24 0,24 0,1 0,-1 0,1 0,24 0,-50 0,-49 0,25 0,-25-25</inkml:trace>
  <inkml:trace contextRef="#ctx0" brushRef="#br0" timeOffset="115990.6343">7715 16520,'0'0,"0"25,0 24,0 75,0 0,0-74,0 0,0-1,0-24,0 0,24-25,-24 25,0-25,0 24,0 26,0-25,0 49,0-49,0 25,0-50,0 24</inkml:trace>
  <inkml:trace contextRef="#ctx0" brushRef="#br0" timeOffset="117247.7061">8583 16743,'0'0,"25"0,24 0,-24 0,25 0,-1 75,1-26,-25-49,-1 50,1-1,-25-24,0 25,0-50,-25 49,1-24,-1 0,-25 25,50-50,-25 0,25 0,0 0,0-50,0 25,100-148,-51-75,1 173,24-49,-49 99,0 1,0-1,-25 25,-25 49,0 26,0-50,0 99,1-75,-1 26,25-26,0 1,0-25,0-1,0-24,0 25,0-25,25 75,49-51,-24 26,-1-50,1 50,24-26,-74-24,0 0,25 0,-25 0</inkml:trace>
  <inkml:trace contextRef="#ctx0" brushRef="#br0" timeOffset="118078.7537">9302 17264,'0'-25,"0"-24,25 24,-25 0,25 0,-25 25,25 0,-1-25,26 25,-50 0,25 0,-25 0,0 0,25 0,-1 75,-24-75,0 49,0-24,0 25,-24-1,-26 26,25-50,0 24,25-24,-24 99,-1-99,25 25,0-26,0-24,25 0,-1 0,100 0,-74 0,24-24,-24 24,-25 0,49 0,-74 0,0 0,0 0</inkml:trace>
  <inkml:trace contextRef="#ctx0" brushRef="#br0" timeOffset="120431.8883">9873 16818,'0'-25,"0"25,0 25,24-1,-24 76,0-51,25 26,-25 24,25-25,0 1,0-26,-25-24,0 25,0-50,0-25,0-25,24 25,1-49,-25 0,0 24,25-49,-25 99,25-25,-25 25,0 0,25 50,-1-1,51 75,-26-49,-24-1,0-24,0-50,0 49,-25-24,0-25,0-25,0-24,0-26,0-74,0 100,0-50,0 49,0 0,0 1,0 49,0-25,-50-25,50 50</inkml:trace>
  <inkml:trace contextRef="#ctx0" brushRef="#br0" timeOffset="125547.1809">10592 16520,'0'0,"0"0,0 0,0 0,0 25,0 24,0 1,0 74,0-74,0 74,0-50,0-49,0-25,0 25,0-25,0 0</inkml:trace>
  <inkml:trace contextRef="#ctx0" brushRef="#br0" timeOffset="128741.3636">10666 17636,'0'0,"0"-25,0 25,25-99,0 99,-25 0,25-25,49-24,-49 49,0 0,-25 0,25 0,-25 0,0 0,24 24,-24-24,0 25,0 25,0-50,-49 74,24-24,-25 0,26-1,-51 1,75-50,0 25,0-25,0 0,25 0,25 0,74 0,-75 0,-24-50,25 50,-50 0,24 0,-24 0,0 0,-24 0</inkml:trace>
  <inkml:trace contextRef="#ctx0" brushRef="#br0" timeOffset="129675.4169">11262 16991,'0'0,"24"25,26 0,-25-25,25 0,24 25,50-25,-50 0,-24 0,-25 0,24-25,-49 25,25-25,-25 25,-25 0,1 0,-26 0,0 0</inkml:trace>
  <inkml:trace contextRef="#ctx0" brushRef="#br0" timeOffset="130201.4471">11535 16917,'0'49,"0"26,0 49,24-50,1 25,0 25,-25-49,0-25,25-50,0-25,49-50</inkml:trace>
  <inkml:trace contextRef="#ctx0" brushRef="#br0" timeOffset="131229.5059">12279 16644,'0'0,"24"0,26 0,0-25,-26 25,26 0,0 0,-1 25,-24-25,0 50,-25-1,0 1,0 24,0-49,0 25,-25 173,-49-124,74-74,-50 0,50-25,0-100,0-98,25 74,0 0,24 50,1-1,-25 26,0 24,-1 0,-24 25,0-25,0 25,0 0,-24 0,24 0,-25 25,25 0,0 24,0 26,0 24,0 0,0 174,0-99,25-125,24 1,1-25,-25-25,24 0,1 0,-50 0,25-25,-1 25,1 0,-25-50</inkml:trace>
  <inkml:trace contextRef="#ctx0" brushRef="#br0" timeOffset="132213.5622">12973 17239,'0'-25,"0"1,25-1,25 0,-26 0,1 25,-25-25,25 25,0-24,0 24,-25 0,24 24,-24-24,0 0,0 25,0 25,0 49,0 50,0-124,-24 24,-1 1,25 0,-25-1,0-24,25-25,25-25,25 0,-1 1,1-1,-25 25,-1-25,1 25,0-25,-25 25,0 25,0 74,0-49,0-1,-25 1,-24 24,24-74,0 25,0-25,0 0,1 0,-1 25,25-25,-25 0,25 0,-25 0,25 25</inkml:trace>
  <inkml:trace contextRef="#ctx0" brushRef="#br0" timeOffset="133658.6448">13296 16892,'0'0,"0"0,24 0,1 50,-25-26,50 26,-25-25,24 99,-24-75,0 26,-25-26,25 1,0-50,-25-25,0-49,0-149,24 148,-24-49,0-25,25 75,0 0,-25 74,25 0,-25 0,25 0,-25 0,24 24,1 26,-25 49,75 0,-51 1,26-51,-50-24,0-25,0 0,25-25,-25 25,0-49,25-51,-25 1,0 50,0 24,0 0,0-25,0 26,0-1,0-50,0 26,0 24,0 25</inkml:trace>
  <inkml:trace contextRef="#ctx0" brushRef="#br0" timeOffset="134323.6829">14114 17115,'0'25,"0"49,0-49,0 0,0 74,0-74,0-25,0 50,50-26,-50 1,0-25,0 0,0 0</inkml:trace>
  <inkml:trace contextRef="#ctx0" brushRef="#br0" timeOffset="135748.7643">14164 16247,'0'-25,"0"25,0-25,0 25,49-49,1 24,-25 25,0 0,-1 0,-24 0,25 0,-25 0,25 74,-25-49,0 0,0 0,0 24,0 1,0 25,0-51,0-24,-25 0,25 0,-25 0,25 0,25 0,-25 0,50 0,-50 25,25-25,-1 75,-24-26,25-49,-25 50,0-50,0 25,0 24,0-49,0 25,0-25,0 0,-49 0,-1 50,-24-50,-1 0,1 0,24 0,1 0,24 0,25 0,0-25,0 25,-25 0</inkml:trace>
  <inkml:trace contextRef="#ctx0" brushRef="#br0" timeOffset="146379.3724">10914 17438,'0'0,"0"49,-24 1,24 0,0-1,-25 125,25-125,-25 26,25-1,-25-49,25 0,0-25,0 0,0-149,0 75,0 49,0-99,0 74,0-49,0 99,0-25,0-25,25 50,-25 0,0 0,0 0,0 25,0 25,-25 0,25-1,0 50,0 1,0-51,0 26,0-26,0-123,0-75,0 99,0-74,0 50,0-1,0 75,0 0,0 25,0 0,0 25,0 74,-25-75,25 26,0-50,0-1,0 1</inkml:trace>
  <inkml:trace contextRef="#ctx0" brushRef="#br0" timeOffset="147717.4489">10418 16644,'0'-25,"0"0,0 1,0 24,0-25,0 0,0 25,0-25,25 25,-25 0,50 0,-25 0,-25 0,24 0,1 0,0 50,0-25,-25-1,0 1,0 0,0-25,0 25,0 0,0-1,0-24,0 50,0-25,0 0,0 24,0-24,0 0,0 24,-25-49,25 0,0 25,-25-25,25 0,0 0,0 0,25 0,25 0,-1 0,26 0,-26 0,-24 0,0 0,-25 0,25 0,-1 0,1 0,-25-25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10:28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12651 5804,'149'0,"99"0,0 0,-25 0,25 50,0-25,99 74,-74-74,74 99,1-25,-76 0,76-49,-26 49,-123-74,-75 0,25 123,-75-148,-49 0,24 0,-49 0,0 0,0 0,0 0,-24 0,-1-24,0-1,0-25,0 25,1 1,-26-1,25 25,0-25,-24-25,49 26,-25 24,25 0,0 0,49 74,51-24,-51 74,26-75,-50 1,24-25,-24-1,0-24,-25 25,0-25,0 0,-50 0,50 0,-49 0,-26 25,50 0,-49 25,24-50,50 49,0-49,0 0,0 0,25-99,25 74,-25 0,49-49,-74 74,50-50,-50 50,24-25,-24 25</inkml:trace>
  <inkml:trace contextRef="#ctx0" brushRef="#br0" timeOffset="10621.6075">17835 4887,'0'0,"0"24,25 51,-25-26,0 1,0 24,25-24,-1-25,-24-25,25 25,-25-25,25 0,0 0,24 0,-49-25,50-25,-25 25,-25 1,25-100,24 99,-49-25,0 1,0-26,0 50,0 0,0 25,0 0,0 25,0 75,25 73,0 1,0-1,-25 26,24-125,-24-24,0-25,0 24,0-24,0-25,0 50,0-25,0-25,0 24,0-24,-24 0,-1 25,-25-25,25 0,25 0,0 0</inkml:trace>
  <inkml:trace contextRef="#ctx0" brushRef="#br0" timeOffset="11820.676">17686 4514,'0'0,"0"0,0 0,0-49,0 24,25-49,0-50,0 49,-1-74,-24 50,75-74,-75 148,0 0,0 25,74 124,-24-25,49 100,-49 49,24-199,-24 50,-26-74,1-25,-25 0</inkml:trace>
  <inkml:trace contextRef="#ctx0" brushRef="#br0" timeOffset="24594.4067">18653 4911,'0'0,"-24"0,24 0,99 0,50 0,0-24,-50-51,0-24,-25 49,26 50,-76-25,1 1,-25 24,25 0,-25 0,0 0,0 0</inkml:trace>
  <inkml:trace contextRef="#ctx0" brushRef="#br0" timeOffset="25517.4594">19844 4217,'0'25,"0"-25,0 24,0-24,0 50,0 49,0-24,25-1,25-24,-26-1,26 50,0-99,-1 0,26 0,-26 0,1-24,-1-26,1-24,-50 74,0-100,0 51,0 24,0 0,0 0,0-49,0 74,-25-25,0 25,25-25,0 25,0 149,0-25,50 25,-50 124,99-124,-24 74,-51-74,1-25,0-25,0-25,-25-74,0 50,0-50,0 0,-25 0,0 0,-24-25,24 0,25 1,-25-1,25-25,0-24,0-25</inkml:trace>
  <inkml:trace contextRef="#ctx0" brushRef="#br0" timeOffset="26131.4947">20563 3919,'0'0,"50"0,49 0,0 75,26-26,-26 75,0-49,-25 73,50 51,-74 74,-25-100,0 1,-25 24,0-49,-50 0,-24-50,-1 50,50-74,1-51,24-24</inkml:trace>
  <inkml:trace contextRef="#ctx0" brushRef="#br0" timeOffset="27093.5497">17240 4217,'0'0,"-50"25,-74 49,74 0,-24 1,49-1,-24 25,-1 25,25 75,0-100,25-24,0 24,0 25,100 74,24-49,0 50,74-51,0 51,-24-100,-25-49,-25-50,-25 0,-24 0,-51 0,-24 0,0 0,0 0</inkml:trace>
  <inkml:trace contextRef="#ctx0" brushRef="#br0" timeOffset="28341.6211">15007 4514,'0'25,"-49"0,-1 0,0 24,-24 1,24 49,1-24,24-26,0 1,25 24,0-24,0 24,25 50,0-24,74 98,-49-99,49-49,-74-25,74 24,-74-49,-1 0,26 0,-50 0,0-25,25 25</inkml:trace>
  <inkml:trace contextRef="#ctx0" brushRef="#br0" timeOffset="28770.6456">14734 5383,'0'0,"0"0,50 0,24 0,-24-25,24 25,75-50,-25 25,-74 1,-25 24,-25-25</inkml:trace>
  <inkml:trace contextRef="#ctx0" brushRef="#br0" timeOffset="29207.6706">15478 5011,'0'0,"25"0,0 0,0 0,-25 0,25 0,-25 0,24 0,-24 0,50 0,-50 24,0 26</inkml:trace>
  <inkml:trace contextRef="#ctx0" brushRef="#br0" timeOffset="29562.6909">15528 5457,'0'0,"25"-25,0 0,24-24,1 24,24-49,-24 49,-25 0,24 25,1-50,-25 26,24-26</inkml:trace>
  <inkml:trace contextRef="#ctx0" brushRef="#br0" timeOffset="30793.7613">15975 4638,'49'0,"26"-49,-1 24,25 0,25-49,-74 49,-25 0,-25 25,0 0,-25 0,-25 25,-49 25,0-1,49-24,-24 49,-1-24,75-50,0 25,0-25,0 0,50 25,24-1,-24 26,49-25,-49 0,-1-25,-24 25,25-25,-50 0,0 49,0 26,0-1,0 50,0 0,-25 50,25-125,0 26,-25 49,-24-75,49-24,0-25,49 0,-24 0,74-50,-74 50,49-24,-24 24,0-50,-1 50,-49 0,25 0,0 0,-25 0,0 0,0 0,-25 0</inkml:trace>
  <inkml:trace contextRef="#ctx0" brushRef="#br0" timeOffset="142741.1643">13420 6350,'0'0,"0"0,0 0,-25 0,0 0,25 0,-25 0,25 0,-25 0,1 0,24 0,-25 25,25-25,-25 0,0 49,0-24,25 0,-24 0,24-25,0 0,0 25,-25-25,0 24,0 1,25-25,-25 50,25-50,-24 25,-1-25,25 24,0-24,0 25,0-25,0 25,0-25,0 25,0 0,0-25,0 74,0-74,0 25,0 0,0-25,0 25,0-25,0 49,0-49,0 25,0-25,0 25,0-25,0 25,0-1,0-24,0 50,25-25,-25 0,0-1,24-24,-24 25,25 0,-25 0,25-25,-25 25,0-25,25 0,-25 0,0 24,25 1,-1-25,-24 0,0 25,25-25,-25 0,25 0,-25 25,50-25,-26 25,26-25,-25 0,-25 0,25 0,-1 49,1-49,-25 0,25 0,0 0,0 0,0 0,-1 0,-24 0,25 0,0 0,0 0,24 0,-24 0,0 0,-25-25,25 25,0 0,-1 0,1-49,-25 49,25-25,0 25,0-50,-1 26,-24-1,25 25,-25-25,0 25,0-25,0-24,0 24,0-50,0 1,0 49,0 25,0-49,-49-125,49 124,-50 1,50-1,0 25,0 0,0 25,-25 0,25-49,-25 24,25 0,-24-24,-1 24,25 25,0-25,-25 25,-25 0,50 0,-24-25,-1 25,-25 0,1-25,49 25,-50-24,50-1,0 0,-124-25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14:50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14164 7491,'0'0,"0"0,0 50,49 24,-24 0,0 1,-25-26,25 51,-25-51,25 1,-1 0,-24-26,0-24,0 0,0 0,25-24,0-1,-25-50,0 1,25 24,-25-24,49-75,-49 124,0 0,25 25,-25-24,0 24,0 49,25 1,0-25,-25 99,50-25,-26-50,-24-49,25 50,-25-50,0 25,0-25,0 25,25 0,-25-25,0-25,0 0,0 0,0 0,0 25,25-49,-25 24,0-25,0 1,0 24,25-74,-25 49,0-24,0 49,0-25,0 1,0 49,0-25,0 25</inkml:trace>
  <inkml:trace contextRef="#ctx0" brushRef="#br0" timeOffset="4927.2818">14809 7144,'0'0,"0"0,0 25,0-1,0 1,0 25,25-50,-25 25,0-1,0-24,0 0,24 0,-24 50,0-50,50 0,-50 0,25 0,-25 0,25-25,-1 25,-24-25,0 1,0-1,0-50,-24 51,24-1,0-25,0 50,0-25,0 25,0 0,0 25,0 25,0-50,0 25,0-1,0 1,0 25,0-1,0 51,24-51,-24 1,0-25,25-25,-25 24,0-24,0 25,0-25,-25 0,25 0,-49 0,49 25,0-25,-25 0,25 0,0-25,0 25,-25 0,25-25,0 1,25 24,0 0,49 0,-74 0,25 0</inkml:trace>
  <inkml:trace contextRef="#ctx0" brushRef="#br0" timeOffset="5780.3306">15156 7417,'0'24,"25"51,-25-1,25 25,-25-99,0 50,0-25,0 0,24-1</inkml:trace>
  <inkml:trace contextRef="#ctx0" brushRef="#br0" timeOffset="7545.4316">14908 8012,'0'0,"0"-25,0 25,0-25,-25 25,25 0,0 0,0 50,0-50,0 50,0-1,0 75,0-99,0 25,25 24,-25-74,0 25,0-25</inkml:trace>
  <inkml:trace contextRef="#ctx0" brushRef="#br0" timeOffset="9077.5192">14164 10864,'0'-24,"0"24,0 0,0 24,0 26,0 0,0 49,49-25,-49 26,0-51,25-24,-25 25,25-50,-25 0,0 0,25-124,-25 49,0-49,0 25,25 0,24-25,-24 99,0-25,-25 50,0 0,0 0,49 25,1 49,25 50,-26-74,-49 49,99-74,-99 25,0-1,25-49,-25 0,0 0,50 0,-50 50,25-50,-25 0,0-75,0 1,0-50,0 50,-25 49,25-50,0 75,0-24,0-1,0 25</inkml:trace>
  <inkml:trace contextRef="#ctx0" brushRef="#br0" timeOffset="10022.5733">14908 10294,'25'50,"-25"-26,49 26,-49 0,50 24,-50-49,25-25,-25 0,49 0,-49 0,25-75,-25 26,25 24,-25-25,0 1,0 49,0 0,0 25,25 24,-25 50,0-49,25-25,-25 0,0 24,0-49,0 25,0-25,0 0,0 0</inkml:trace>
  <inkml:trace contextRef="#ctx0" brushRef="#br0" timeOffset="11135.6369">15354 10567,'0'0,"0"-75,25 51,0-1,-25 25,25-25,0 25,-25 0,0 25,0 49,0 1,0-1,0-24,0-26,0 1,0 0,0-25,24 0,51 0,-50 0,24-25,1-24,-50 24,25 25,-25 0,0 0</inkml:trace>
  <inkml:trace contextRef="#ctx0" brushRef="#br0" timeOffset="14353.821">18926 6424,'0'0,"0"25,0 50,25 24,0-50,0 1,24 0,-49-26,25 26,0-25,0 0,-25-25,49 0,-49 0,25 0,-25 0,50 0,-50 0,0-25,25-50,-25 1,0-25,0 74,0-74,0 74,0 25,0 0,0 25,24 49,-24 25,50 125,0-26,24-24,0 49,-74-124,124 124,-74-99,-25-49,-25-50,0 0,0-25,-25 0,-74 0,74 0,-25 0,26 0,-1 0,25 0,0 0,0 0</inkml:trace>
  <inkml:trace contextRef="#ctx0" brushRef="#br0" timeOffset="16261.9301">15999 17462,'0'0,"0"0,0 25,0 25,0 0,0 49,0 0,0-25,0-49,0 25,0-1,25-49,-25 25,0-25,50 0,-1 0,51-25,-26-74,-24 25,24-50,-74-75,0 50,0 75,25 24,-25 50,0 0,0 0,0 50,0 74,0-25,0 174,0-149,0 25,25 74,-25-49,0-50,0-25,0-74,0 0,-25 24,25-49,-25 50,-25-50,1 0,-1 25,25-25,1 0,24 0,24-25</inkml:trace>
  <inkml:trace contextRef="#ctx0" brushRef="#br0" timeOffset="16826.9624">16967 17636,'0'0,"0"0,25 0,24 0,26 0,-26 0,26 0,-51 0,1 0,-25 0,25 0,0 0,-25 0,0 0,-25 25,0 25,0-26</inkml:trace>
  <inkml:trace contextRef="#ctx0" brushRef="#br0" timeOffset="17288.9889">17066 17959,'0'0,"25"0,24 0,26 0,-1 0,-24 0,-25 0,24 0,26 0,-26 0,-49 24,-49-24</inkml:trace>
  <inkml:trace contextRef="#ctx0" brushRef="#br0" timeOffset="18642.0663">18232 17239,'0'0,"0"50,0 49,0-74,0 49,0 1,25-50,-1 24,-24-24,25 0,-25-25,50 0,-50 25,25-25,24 0,-24-25,25-25,-26 50,1-74,-25-26,0-148,0 149,0-50,-49 100,49 24,0 0,0 25,0 0,0 50,0 49,0-25,0 26,0 98,0-124,49 75,-24-74,0-50,-25-1,0 1,0 0,0 0,0-25,0 49,-25-24,-25 0,50 0,-49 24,24 1,0-25,25-25,0 0,25 0,0 0,49-99,1 99,49 0,-75-25,-49 0</inkml:trace>
  <inkml:trace contextRef="#ctx0" brushRef="#br0" timeOffset="19078.0912">18926 17810,'0'25,"0"49,0-24,0 98,25-24,0-49,-25-26,0-24,0-25,0-49</inkml:trace>
  <inkml:trace contextRef="#ctx0" brushRef="#br0" timeOffset="20008.1444">19026 17338,'0'0,"0"75,49-1,26 50,-26-74,-24 49,25-99,-26 50,1-25,-25-1,0-24,0-24,0-26,0-49,0 24,0-148,0 149,0 24,0 25,0-24,0 49,50 0,-25 24,-25 51,49 24,-24-25,49-24,-74 25,25-26,25-49,-25 25,-1 0,-24-25,25 0,-25-75,25 51,-25-26,0-74,-50-99,50 123,0-48,0 148,0 0,0 0,0 0,0 0,25 74,25 0,-1 50</inkml:trace>
  <inkml:trace contextRef="#ctx0" brushRef="#br0" timeOffset="20682.1829">20043 17587,'24'124,"-24"24,0 51,25-125,-25-49,0 0,0 0</inkml:trace>
  <inkml:trace contextRef="#ctx0" brushRef="#br0" timeOffset="21686.2404">19993 16818,'0'0,"0"0,0 0,25 124,24-75,-24 50,0-74,-25 0,25-25,0 0,-1 0,-24 0,25 0,0-25,-25-24,0-1,0-49,0 99,0-25,0 0,0 25,0 0,0 0,0 25,0 25,0 24,0-49,0 49,25-49,0 25,-25-26,0 1,0-25,0 0,-25 50,25-25,-25-25,25 24,0-24,25 0,0 0,24 25,-24-25,25 0,-26 0</inkml:trace>
  <inkml:trace contextRef="#ctx0" brushRef="#br0" timeOffset="22198.2697">20439 17214,'0'25,"25"50,-25-26,25 1,0-1,0 26,-25-75,0 25,0-25,24 0,-24 0,0 0</inkml:trace>
  <inkml:trace contextRef="#ctx0" brushRef="#br0" timeOffset="22804.3043">20663 17859,'49'0,"50"0,1 0,49 0,-1-74,-48 74,-76 0,26 0,-50-25,0 25,0 0</inkml:trace>
  <inkml:trace contextRef="#ctx0" brushRef="#br0" timeOffset="23247.3296">21084 17611,'0'0,"0"75,25 74,0-25,-25-25,0-25,0-74,0 0,0 0,0 0</inkml:trace>
  <inkml:trace contextRef="#ctx0" brushRef="#br0" timeOffset="24272.3883">21332 17165,'25'0,"0"99,25-99,-26 50,26-1,-25-24,49 49,-24-49,-1 0,1 25,-50-50,50 0,-50 0,0 0,0-50,0-49,0 24,0 1,0 49,0 75,24 99,1 0,25 24,-25 1,-25 49,0-149,0 1,0-75,0 25,0-25,0 24,-25-24,-25 25,1 0,-1-25,0 0,50 0,0 0</inkml:trace>
  <inkml:trace contextRef="#ctx0" brushRef="#br0" timeOffset="25033.4318">22126 18132,'0'-25,"25"-49,-25 24,25 26,-25-51,25 75,-25 0,0 0,24 0,1 75,25-1,-25-24,-1 49,-24-50,0-24,0 0,0 25,-49-26,49 1,0-25,74 25,-24-25,-25 0,49 0,25 0,25 0,-99 0,-25-25</inkml:trace>
  <inkml:trace contextRef="#ctx0" brushRef="#br0" timeOffset="26360.5077">22771 17289,'25'99,"24"-49,-49 49,0-49,25 24,0 0,0 1,0-1,-1-74,-24 50,0-50,0 0,0-25,0-99,0 99,0-74,25 99,-25-25,0 0,25 1,0 24,0 24,24 76,-24-51,25 26,-1-1,-24-24,0-1,-25-49,0 25,25-25,-25-99,0 24,0 1,0 0,-25-150,0 100,25 75,-25 49,25-50,0-24,-24 24,24 25,0 0,-25-24,25 24,-25 0</inkml:trace>
  <inkml:trace contextRef="#ctx0" brushRef="#br0" timeOffset="27482.5719">23193 16694,'49'24,"-49"1,50-25,-25 75,24-75,-49 49,0-24,25 0,-25-25,0 25,50-25,-50 0,25-50,-25-24,24-26,-24 1,25 25,-25 24,0 50,0 0,0 50,0 49,0 75,25-100,25 50,-50-50,24 1,-24-1,50-49,-50 0,0 0,0-25,-25 0,-24 0,24 0,-25 24,50-24</inkml:trace>
  <inkml:trace contextRef="#ctx0" brushRef="#br0" timeOffset="28363.6223">23689 17190,'0'0,"0"-25,0 25,0-25,0 25,0-25,25 25,-25 0,99-49,50 73,-149 1,0 25,0-25,0-1,0-24,0 50,0-25,0 0,0-1,0 1,-100 25,26-1,74-49,0 0,25 0,24 0,75 0</inkml:trace>
  <inkml:trace contextRef="#ctx0" brushRef="#br0" timeOffset="30069.7198">14809 11261,'0'0,"25"0,-25-24,74-1,-49 25,24-50,-24 50,0 0,0 0,0 0,-1 50,1-50,-25 49,0-24,0-25,0 25,0 0,0 0,0-1,-25 1,25 0,-49 0,49 0,-50-1,25-24,1 50,-1-50,25 25,-25-25,25 0,25 0,49 0,25-50,1 50,24-25,0 25,-25-49,-50 49,-24 0,-25 0,0 0</inkml:trace>
  <inkml:trace contextRef="#ctx0" brushRef="#br0" timeOffset="32450.8561">23540 18008,'0'0,"0"0,25 0,24 0,-24 0,0 0,25 50,-50-50,0 0,0 25,0-25,0 49,0 26,-25-75,0 49,0-24,25 0,-25 0,1-25,24 0,24 0,1 0,25 0,-1 0,26-50,-50 50,24-25,-24 25,0 0,-25 0,0 0</inkml:trace>
  <inkml:trace contextRef="#ctx0" brushRef="#br0" timeOffset="35971.0574">17587 17115,'0'0,"49"0,26 0,-1 25,-24-25,49 0,-74 0,-25 0,0 0,-25 0,0 0,-24 0,-26 0,26 0,-26 0,26 25,-1 0,-24 49,49-49,0 0,25-25,25 0,24 0,-24 0,99 124,-49-124,-1 0,1 0,-26 0,-24 24,-25-24,0 25,0 50,0 98,0-73,-50-1,50-50,0 1,0-25,0-25,0 25,0-25,25 24,-25 1,50-25,-50 50,49-50,51-50,-51 25,1 25,-50-24,49-1,-49 25,0 0,0 0</inkml:trace>
  <inkml:trace contextRef="#ctx0" brushRef="#br0" timeOffset="39637.267">16768 10468,'0'0,"0"24,0-24,0 50,25 124,-25 123,25-148,0 25,0 74,-1 25,1-125,-25-48,25-1,-25 50,50 0,-26 49,1 25,-25 0,50-74,-50 50,74-1,-49-24,0 99,24-149,1 25,-25 173,0-124,-1-24,-24 24,25-49,-25-74,50 74,-50-149,0 24,25-24,-25 100,24-26,26 75,0 0,-26 24,-24-24,0-74,0-51,0 1,25 25,-25-25,25-1,-25 1,-25-50,-24-74,49 0,-75-75,1 25,74 1,-25 148,25 0,-25 0,25 24,25 1,-25 74,50 1,-50-76,24-24,-24 25,50 25,-25-25,-25-25,25 49,-25-24,0 0,0-25,24 0,-24 0,0 0,0-50,0 1,0-75,0 24,0 1,0 50,25 24,-25 0,0 0,0 25,0 25,0 25,0-26,0 26,0 99,0-25,0-74,0-26,-25 51,25-75,0 25,0-25,0 24,-24-24</inkml:trace>
  <inkml:trace contextRef="#ctx0" brushRef="#br0" timeOffset="99405.6857">18629 11981,'-25'0,"25"0,-25 24,0 26,0 0,1-1,-1 26,0-26,0 26,25-26,0 1,0 49,25-74,-25 0,50 24,24-49,-24 25,-1-25,75 25,-124-25,25 0,25-25,-50 0,25 1,-25-26,0 0,0-24,0 0,0 49,0-50,-25 26,0 24,25-25,0 25,-25 25,25-24,-25 24,25 0,-25 0,-24 0,24 24,0-24,25 0,0 0,-25 0,25 0,0 0,0-24,0 24,0-50,-24-24,24 74,-25 0,25-25,0 25,0 0</inkml:trace>
  <inkml:trace contextRef="#ctx0" brushRef="#br0" timeOffset="100036.7218">19274 12378,'0'0,"0"-25,0 25,-25 0,25 0,0-25,0 25</inkml:trace>
  <inkml:trace contextRef="#ctx0" brushRef="#br0" timeOffset="101079.7814">19472 12030,'25'-25,"-25"-24,49 49,-24-50,25 25,-1 25,-49 0,25 0,-25 0,0 25,25 25,-25-25,0 24,0 1,-50 49,1-49,24-1,0-24,0 25,25-50,0 0,25 0,0 0,0 0,49 0,-24 0,-25 0,-1 0,26 0,-50 49,0-49,0 0,0 25,0 25,0-25,-50 24,50 26,-49-75,-1 49,1-24,24 25,0-26,0-24,25 25,0-25,25 0,25-49</inkml:trace>
  <inkml:trace contextRef="#ctx0" brushRef="#br0" timeOffset="101947.8311">20167 11857,'0'0,"0"49,-100 75,100-49,-49 24,24 0,0 25,25-74,0-1,0 1,0-50,25 50,0-50,49 49,-24-49,-25 0,49 25,-24-25,-50 0,0 0,99-50,-99 26,0 24,0-75,0 26,-174 49,25-75,149 75,-49 0,24 0,25 0,-50 25,50-25,0 25,0 0,0-1,0 1,0 50</inkml:trace>
  <inkml:trace contextRef="#ctx0" brushRef="#br0" timeOffset="104802.9944">20638 9550,'0'0,"0"-50,-50-198,50 199,0-51,0-123,-25 124,1 24,-26-24,50 50,-25-26,0 50,1-49,-1 0,0 49,0 0,25-25,-49 50,-1-124,25 50,-24 74,-1-99,0 24,1 75,24 0,-49-49,24 49,25 0,0 0,-49 0,-25 0,49 0,0 0,-222 0,222 0,25 0,-24 0,-26 0,50 0,-24-25,-75 25,-25 173,99-98,-24-50,-25 124,24-149,1 49,24-49,25 0,1 0,-26 0,-49 50,49-1,25-24,-24-25,-1 0,50 0,-25 50,1-50,-1 0,0 0,0 0,0 25,-24 49,49-74,-50 0,50 25,-50-25,26 25,-26-25,0 74,50-49,-24 0,-1-1,0-24,25 25,0-25,0 25,-50 25,50-50,-24 24,24 1,0 25,0-50,0 0,0 49,0-24,0 50,0-75,0 49,0-24,0 50,0-26,24 26,1-26,0-24,25 25,-26 24,1-49,0 0,0-25,-25 0,25 0,-1 24,1-24,0 25,25 50,-1-75,1 24,24 51,-49-75,25 74,24-24,-24-1,-1 26,1-50,0 49,-1-49,1-25,-1 0,75 50,-74-26,0-24,74 0,-50 0,50 25,-49 0,-1-25,0 25,1-25,49 0,-50 0,25 0,25 0,-49 0,-1-50,1 1,24 49,50-25,-50-25,25 1,-74 24,24-75,-49 76,0-26,-1-24,1 74,0-50,-25 25,0-24,0-1,50-24,-50 24,24 0,1-49,-25 74,0-24,0-26,0 1,0 24,0-24,0 24,0-24,0-50,0 49,0-24,0-50,0 100,0 24,0-49,0 24,-49 25,-1-124,25 100,0 24,1 0,-1 0,-50-74,-98-149,74 124,-1 124,1-50,0-24</inkml:trace>
  <inkml:trace contextRef="#ctx0" brushRef="#br0" timeOffset="106875.1128">20613 12278,'0'0,"-25"-49,-49-51,-1-24,-73 0,-1 25,0 99,0-99,-25 74,75 25,-50-25,25 1,25 24,-25 0,-25-25,0-25,75 50,0 0,-1 0,-24 0,25-25,-1 25,26 0,24 0,0 0,-25 0,50 0,-24 0,-1 0,0 0,-49 75,49-50,0-25,-25 49,26-49,-26 50,50-25,-25 24,-24 1,49 24,-25-49,0 25,25-50,0 49,0 26,0-26,-25-24,25 25,0 24,0 1,0-26,0 26,0-51,0 51,25-50,0 24,0-24,-25 49,0-24,0-50,74 74,-49-74,49 100,-24-76,-25 51,-1-75,1 0,0 0,0 25,24-25,1 0,-25 0,49 0,1 24,-26-24,50 25,-49 0,0-25,-1 0,1 0,49 0,-49 0,49 0,-49 0,24 0,-24 0,24 0,0-25,-24 0,24 1,1 24,49 0,0 0,-75 0,26-50,-1 50,-24-25,49 0,-49 1,-25-1,24 0,1-25,-25 50,-1-49,1 49,-25-25,0-25,25 50,-25-49,74-1,-74 25,50 1,0-26,-26 0,26 26,-50 24,0 0,0-25</inkml:trace>
  <inkml:trace contextRef="#ctx0" brushRef="#br0" timeOffset="107936.1736">20712 9079,'0'0,"0"0,25 0,99 49,50-49,24 0,75 0,25-74,-25 74,-75 0,25 0,-124 0,224 0</inkml:trace>
  <inkml:trace contextRef="#ctx0" brushRef="#br0" timeOffset="109759.2779">23515 8781,'0'0,"0"0,0-25,0 25,0-149,0 100,0-75,0-50,0-24,-25-1,1 100,-1 74,25-74,-50 99,25-50,-24 1,24 24,-49-74,24 49,0 0,-24-49,-1 74,-73-24,24 24,24 0,-48 25,73 0,1 0,-25 50,-1-50,1 74,0-24,24-50,51 49,-26-24,0-25,50 0,-74 75,74-51,-50 51,1-50,-1 49,25-24,1-1,-1 50,-25 1,25-26,1 1,24-51,0 51,0-26,0 1,49 99,1-25,-1-50,1 1,24-1,-49-24,0-1,25-24,49 49,-50-49,1 0,99 0,0-25,24 0,-98 0,-1 0,1 0,-1 0,-24 0,-1 0,50-75,-49 75,24-49,-24 24,49 0,1 0,-1-74,-74 74,24 25,26-74,-26 24,1 1,-25-1,24 1,-24-26,0 75,-25-74,25 74,-1-25,-24 0,0-49,0 24,0 1,0-26,0 1,0 74,0-25,0 25,0-25,-24-25,-1 26,-25-1,25-25,1 25,-1 1,25 24,0 0,0 0,0 0,0 0</inkml:trace>
  <inkml:trace contextRef="#ctx0" brushRef="#br0" timeOffset="112523.4359">24309 5680,'0'0,"0"0,0 25,-25-25,0 50,25-1,0 26,-24 24,24-49,-25-26,25-24,0 25,0 0,0 0,25 49,-1-49,1 0,25-25,-1 25,1-1,-25-24,0 0,24 0,-24-24,0-1,-25 0,25 0,-1 0,-24-24,0-26,0 51,0-1,0 0,0-25,0 1,0 24,0-25,-24 50,24 0,0-25,0 25,-25 0,-50 0,26 0,-1 0,-24 0,24 0,1 0,49-24,0 24</inkml:trace>
  <inkml:trace contextRef="#ctx0" brushRef="#br0" timeOffset="113467.49">24582 7590,'0'0,"0"149,0 49,0-24,49 25,-49-51,0-24,0-24,0-1,0-50,0-24,0-25</inkml:trace>
  <inkml:trace contextRef="#ctx0" brushRef="#br0" timeOffset="117679.7309">23540 7293,'0'0,"0"24,0-24,25-24,0-1,-25-25,49-74,26 25,24-25,-25 25,-24-1,-50 76,25-1,-25 25,0-25,0 25,0 0,0 0,0 0,0 0</inkml:trace>
  <inkml:trace contextRef="#ctx0" brushRef="#br0" timeOffset="118571.7819">23838 6697,'0'0,"0"0,-25 0,25 0,0-25,0 25,0 0,25 0,-25-24,49-1,-24 25,0-50,-25 50,25-25,-1 25,-24-24,0 24,0 0,0 24,0 1,25 25,0 24,-25 25,25-49,0 0,-25-25,0-25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03:58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4911,'25'-24,"25"-26,-25 50,49 0,-24 0,-1 0,1 50,-50 24,49 25,-49-49,0-1,0 26,0-26,0 1,-24-25,-1 0,25-1,-25-24,25 0,0-49,0-26,25 1,-25 0,49-1,-24 50,0-24,25 24,-50-25,49 26,-49-26,0 0,0 50,0 0,0 0,0 0,-49 0,24 100,-50-51,26 75,24-74,25-1,0 1,0 49,25-99,0 75,-1-51,76 26,-51-50,1 0,-25 0,24 0,-49-25,25 25,0-25,-25 25,0 0,49-24,1-26,-50 50,50-25</inkml:trace>
  <inkml:trace contextRef="#ctx0" brushRef="#br0" timeOffset="422.0242">4168 5209,'0'0,"0"99,0-24,0 73,0-98,0 0,24-26,-24-24,25 0</inkml:trace>
  <inkml:trace contextRef="#ctx0" brushRef="#br0" timeOffset="1684.0964">5234 4713,'0'0,"0"0,0 0,0 0,25 0,0 0,0 0,49 25,-49 49,24-24,-24-1,-25 26,0-50,0-1,0 26,0-25,0-25,0 25,0-1,0-24,0-24,0-51,50-24,-1 25,51-51,-76 76,26-1,-25 1,0 49,-50 0,25 24,-50 1,25 50,-24-1,24-24,0 49,0-49,25-1,0-24,25 99,25-74,-1-1,-24 1,0-25,25-25,-26 0,1 0,-25 0</inkml:trace>
  <inkml:trace contextRef="#ctx0" brushRef="#br0" timeOffset="2356.1348">6202 5011,'24'0,"1"0,0 0,0 24,0-24,-25 50,0 0,0-26,-50 100,25-24,-24-1,-1-50,25-24,-25 0,26 25,-1-26,25 1,0-25,25 25,24-25,1 0,24 0,75 0,-74 25,-26-25,1 0,-25 0,-25 0,0 0,0 0</inkml:trace>
  <inkml:trace contextRef="#ctx0" brushRef="#br0" timeOffset="3798.2173">1464 4663,'0'0,"0"25,25 99,-1-49,1 49,0-25,0-74,-25-1,25-24,-25 0,24 0,-24 0,50 0,-50-49,50-75,-50 74,0-24,0-100,0 124,0 26,0 24,0 74,0 0,0 125,49-25,-24-1,0-24,-25-75,0 1,0-1,0-49,0 0,0-25,-25 0,-25-25,1 0,-1-24,50 49,-25 0,25-50,0 50,0-50</inkml:trace>
  <inkml:trace contextRef="#ctx0" brushRef="#br0" timeOffset="5729.3277">2828 4167,'0'0,"0"25,0 25,0 49,0 50,0 74,-25-49,25-1,0-24,-25 124,25-50,0-74,0-50,0-24,0 49,0-25,0 174,0-1,0-123,0-25,0 50,0 0,0-1,0 100,0-74,0-100,0 50,0-1,0-48,-74 98,74 25,0-99,0-49,0-1,0 25,0 50,0-50,-25 224,25-75,0-174,0 50,0-24,0-1,0-50,0 26,0-1,0 1,0 73,0-123,0 0,0 0,0 0,0-1,0-24</inkml:trace>
  <inkml:trace contextRef="#ctx0" brushRef="#br0" timeOffset="6779.3878">2084 5035,'0'0,"0"0,0 50,0 49,0 50,0-75,25 50,-25-74,0-25</inkml:trace>
  <inkml:trace contextRef="#ctx0" brushRef="#br0" timeOffset="8549.489">1067 6077,'0'0,"0"0,50 0,49 0,50-49,-50 49,50 0,148 0,-98 0,-26 0,-24 24,99 100,-49-124,-26 0,-49 0,25 0,25 100,-25-51,24-49,-24 0,99 0,-74 0,-25 0,-1 0,1 0,50 0,-50 0,-50 0,0 0,99 0,26 0,-76 0,1 0,-74 0,49 0,-50 0,50 0,-25-25,25-24,-49 49,24 0,0-25,0 0,-24 25,-1-74,1 74,-26 0,26-25,-26 25,-24-25,25 0,-50 25,25 0,-1 0</inkml:trace>
  <inkml:trace contextRef="#ctx0" brushRef="#br0" timeOffset="9779.5594">3870 6796,'-25'0,"25"0,0-24,0 24,0 0</inkml:trace>
  <inkml:trace contextRef="#ctx0" brushRef="#br0" timeOffset="10285.5883">3845 7169,'0'0,"0"0,0-25,0 25</inkml:trace>
  <inkml:trace contextRef="#ctx0" brushRef="#br0" timeOffset="10670.6104">3845 7615,'0'0,"0"0</inkml:trace>
  <inkml:trace contextRef="#ctx0" brushRef="#br0" timeOffset="10989.6286">3845 8359,'0'0,"0"0</inkml:trace>
  <inkml:trace contextRef="#ctx0" brushRef="#br0" timeOffset="11287.6457">3870 9029,'0'0,"0"0,0 0</inkml:trace>
  <inkml:trace contextRef="#ctx0" brushRef="#br0" timeOffset="11542.6602">3870 9922,'0'0,"0"-25</inkml:trace>
  <inkml:trace contextRef="#ctx0" brushRef="#br0" timeOffset="12457.7126">6350 6623,'0'-25,"0"25,0 25,-24 49,-26 100,50-25,0-50</inkml:trace>
  <inkml:trace contextRef="#ctx0" brushRef="#br0" timeOffset="12707.7269">6276 7317,'0'0,"0"149,0 50</inkml:trace>
  <inkml:trace contextRef="#ctx0" brushRef="#br0" timeOffset="12942.7403">6326 8434,'0'0,"0"0</inkml:trace>
  <inkml:trace contextRef="#ctx0" brushRef="#br0" timeOffset="13188.7544">6400 9351,'0'50,"0"-25,0-25</inkml:trace>
  <inkml:trace contextRef="#ctx0" brushRef="#br0" timeOffset="14352.821">3597 10815,'0'0,"0"0,0 99,0-74,0 0,0-25,0 24,0-24,0 0,0-24,0-26,25-74,-25 99,25 0,24-24,1 24,-25 25,24 0,1 0,-1 0,-24 0,25 25,-50-25,25 0,-25 25,0-1,0 26,0 0,0-50,0 24,0-24,0 0</inkml:trace>
  <inkml:trace contextRef="#ctx0" brushRef="#br0" timeOffset="15197.8692">1712 6400,'0'0,"0"24,0 1,0 0,0-25,-25 50</inkml:trace>
  <inkml:trace contextRef="#ctx0" brushRef="#br0" timeOffset="15454.884">1687 6871,'0'0,"0"25,0 24,-25 100,25-74,0 49,0 49,0-123</inkml:trace>
  <inkml:trace contextRef="#ctx0" brushRef="#br0" timeOffset="15698.898">1662 7665,'0'24,"0"51,0-26,-25 1,25-50,0 25</inkml:trace>
  <inkml:trace contextRef="#ctx0" brushRef="#br0" timeOffset="15936.9116">1637 8310</inkml:trace>
  <inkml:trace contextRef="#ctx0" brushRef="#br0" timeOffset="16431.9398">1662 8880</inkml:trace>
  <inkml:trace contextRef="#ctx0" brushRef="#br0" timeOffset="16827.9625">1662 8855</inkml:trace>
  <inkml:trace contextRef="#ctx0" brushRef="#br0" timeOffset="18249.0438">1687 10740,'0'0,"0"0,0 50,0-25,25 24,-25-24,0 25,0-50,0-99,0 24,0 1,0 24,25 50,-1-74,26 24,-25 50,-25 0,50 0,-50 0,0 0,0 25,49 25,-24-1,25 50,-26-74,1 0,0 25,-25-50,0 49,0-49,0 0,0 25,25-25,0-50,-25 1</inkml:trace>
  <inkml:trace contextRef="#ctx0" brushRef="#br0" timeOffset="23111.3219">2233 12973,'0'49,"0"-49,0 50,25-25,-25 0,0 24,0-49,24 0,-24 25,25-25,0 25,25-25,-26 25,26-25,-50 0,25 0,-25 0,25 0,-1-25,-24 25,25-50,-25 25,25 1,0-100,-25 49,0 50,0 1,0-26,0 75,0-25,-25 25,25-25,0 24,0 76,0-51,0 1,0-1,0 26,25-1,-25 1,0-26,0 26,0-1,25 50,-25-74,0-25,24 24,-24-24,-24 0,-1 0,25-1,-25-24,-25 0,50 0,-49 25,49-25,-25 0,25-25,0 25,25 0,24-49,-24 49</inkml:trace>
  <inkml:trace contextRef="#ctx0" brushRef="#br0" timeOffset="24208.3847">2059 12898,'0'-24,"0"-1,50-25,99-148,-75 74,-24 49,49-49,-74 50,24-25,-49 99,0-25,0 25,0 0,0 0,0 49,25-24,0 0,-25 50,25-26,24 1,-49-1,25-24,0 50,-25-75</inkml:trace>
  <inkml:trace contextRef="#ctx0" brushRef="#br0" timeOffset="24793.4181">2853 13246,'0'0,"0"25,0-1,0 51,0-26,0 51,0-26,0 50,0-50,0-49,0 0,0 49,0-74,0 0</inkml:trace>
  <inkml:trace contextRef="#ctx0" brushRef="#br0" timeOffset="25299.4471">3423 12700,'0'0,"50"0,49 0,0 0,-24 0,-1 0,-24 0,-1 0,-24 0</inkml:trace>
  <inkml:trace contextRef="#ctx0" brushRef="#br0" timeOffset="25744.4725">3647 13022,'0'0,"49"0,50 0,-49 0,74-24,-74-1,-1 25,1 0,-25 0,-25 0,-25 0,0 0</inkml:trace>
  <inkml:trace contextRef="#ctx0" brushRef="#br0" timeOffset="26875.5372">4936 12774,'0'-24,"0"24,0 0,25 24,25 51,-25-75,24 49,1-49,-25 0,0 0,-1 0,1 0,-25-24,25-26,0-24,0-1,-1-98,-24-51,0 51,0 98,-24 1,-1-1,0 51,0-1,0 25,1-25,-26 25,-24-25,-51 25,51 0,0 75,-1-51,50 26,-24 0,49-1,-25 1,25-1,0-24,0 75,0-51,50-24,24 25,0-50,75 0,-74 0,-1 0,-49 0,0 0,24-50,-49 50,0 0</inkml:trace>
  <inkml:trace contextRef="#ctx0" brushRef="#br0" timeOffset="27360.565">5681 12650,'0'25,"0"25,0 74,0-50,0 75,0 124,0-149,0-99,0 24,24-49,-24 0</inkml:trace>
  <inkml:trace contextRef="#ctx0" brushRef="#br0" timeOffset="28432.6263">6053 12254,'0'0,"24"0,51 0,-1 0,1 0,-26 49,1 1,0 24,-26 1,1-1,-25 75,0 49,-25-123,1-26,-1-49,0 0,0 0,25 0,0-74,0-25,50-75,-1 50,1 50,-25-1,0 50,-1 1,-24-1,25 0,-25 25,0 0,-49 25,49 0,-50 24,25 26,0-1,25-74,0 50,0 123,0-123,25 49,25-99,-1 25,-24-25,0 0,25 0,-26 0,1 0,-25 0,50 0,-50-25</inkml:trace>
  <inkml:trace contextRef="#ctx0" brushRef="#br0" timeOffset="29026.6603">6921 12750,'0'0,"0"0,25 173,24-98,-49 24,0-25,0-49,0 0,0 25,0-50,0 24,0-24</inkml:trace>
  <inkml:trace contextRef="#ctx0" brushRef="#br0" timeOffset="29621.6943">7392 12576,'0'0,"0"0,50 0,24 25,25-25,50-25,-74 0,-26 25,26-25,-51 25,1-49,-25 49,0 0</inkml:trace>
  <inkml:trace contextRef="#ctx0" brushRef="#br0" timeOffset="30196.7272">7690 12229,'0'25,"0"49,25 25,-1 25,-24-49,25-1,25 0,-50 1,0-50,0-25,0 24,0 1,0-25</inkml:trace>
  <inkml:trace contextRef="#ctx0" brushRef="#br0" timeOffset="31387.7953">9153 12179,'-25'0,"1"0,-26 0,0 0,1-25,24 25,25 0,-25 0,25 0,-25 25,-24 25,49 24,-25 25,25 25,0 0,0-74,0 0,25-1,24 1,26-25,-1-25,-24 0,-1 0,1 0,-25 0,0 0,-25 0,24 0,-24-25,0-50,50-73,-50-1,0-74,-50 49,50 99,-24-24,-1 50,-25-26,1 26,-1 49,-24-25,-1 25,1 0,-1 0,1 0,74 0,-25 25,25-25,-25 49,25 1,0-1,0 26,0-1,50 1,0 24,-1 0,50 0,1 1,24-26,-75-74,1 0,-25 0,24 25,-49-25,25 0,0 0,-25 0,0-50,0 25</inkml:trace>
  <inkml:trace contextRef="#ctx0" brushRef="#br0" timeOffset="32348.8503">9501 12849,'-25'0,"25"0,0 0,0 0,49-25,-49 0,0 0,100-24,-100 49,24 0,1 0,0 0,0 0,-25 0,0 0,0 0,0 49,0 1,0 24,0 1,0 74,-25-75,0 1,0-51,25-24,0 0,50 0,0 0,-1 0,1 0,-1-24,-24 24,0 0,0 0,0 0,-25 0,0-25</inkml:trace>
  <inkml:trace contextRef="#ctx0" brushRef="#br0" timeOffset="33755.9308">9674 11881,'0'50,"0"0,0-1,25-24,0 25,0 24,-25-74,0 50,0-50,0 25,24-25,-24 0,25-50,25 0,49-49,-74 99,49-25,-74 25,25 0,0 0,0 25,-1 25,1 49,-25-25,0 1,0-26,-25 1,-24 49,24-24,0-75,0 0,25 24,0-24,0-74,0 0,50-26,-25 51,-25-1,49-24,-24 49,25 0,-25-25,-25 26,49-1,-49 0,25 25,-25-25,0 25,0 25,-25 0,0 49,25 1,0-26,0-49,0 50,25 0,-25-50,25 49,0-49,25 0,-50 0,49 25,1-25,-50 0,25 0,-25 0,24 0,-24 0</inkml:trace>
  <inkml:trace contextRef="#ctx0" brushRef="#br0" timeOffset="34567.9772">10567 12551,'0'-25,"0"1,0-1,25 0,-25 25,50 0,-26 0,26 25,24 0,-74-1,50 26,-50-25,0 0,0 49,0-24,0 74,-25-75,0 1,1-1,-26 1,25-25,-49 24,74-24,-50-25,50 0,50 0,24 0,-24-25,24 25,-24 0,-50 0,25 0,-25 0,24 0,1 0,-25 0,25 0,-25 0,25 0</inkml:trace>
  <inkml:trace contextRef="#ctx0" brushRef="#br0" timeOffset="38696.2132">5309 11609,'0'0,"0"0,0 0,0 0,0 24,24-24,-24 0,25 0,-25 50,0-50,0 0,0 25,0-25,25 0,-25 49,25-49,-25 25,0-25,0 0,25 0,-25 0,0-25,99-99,50-24,24-150,-74 99,75-73,-50 98,-74 124,-25 1,-25 49,0 0,0 0</inkml:trace>
  <inkml:trace contextRef="#ctx0" brushRef="#br0" timeOffset="39746.2733">8781 11112,'0'50,"25"-25,-25 0,0 0,0-25,25 49,-25-24,0 0,25 0,-25-25,0 24,0-24,49 0,-24 0,25 25,-1-25,75-74,-49-100,24-74,75-124,-125 25,26 173,-51 124,1-24,0 49,-25 25,0 0,0 0,0 0</inkml:trace>
  <inkml:trace contextRef="#ctx0" brushRef="#br0" timeOffset="51102.9229">3671 14486,'0'0,"25"0,50 0,-1 0,-24 0,49 0,-49 0,24 0,0 0,-49 0,-25 25,-25 0,-74-25,0 0,-25 0,0 0,25 0,24 0,1 0,24 24,50 1,0 0,-25-25,25 25,0 0,50 24,24 100,-24-75,24 1,50 24,-74-74,-25 24,-25-24,0 0,-25 49,-49 51,-26-26,26 0,49-25,-24 26,24-76,25-24,0 25,0-25,0 50,49-50,26 0,49 25,25-1,0-24,-50 0,-50 0,26 0,-26 0,-49 0,25 0,-25-24,0 24,25 0,25-25</inkml:trace>
  <inkml:trace contextRef="#ctx0" brushRef="#br0" timeOffset="51868.9668">4936 14883,'0'0,"0"25,0 74,0-50,0 1,0 24,0-49,25 25,25-25,-25-25,49 0,-24 0,24 0,-49 0,0 0,-25-25,0-50,25 1,-25 24,0 1,0 24,0 25,0 0,0 99,0 25,0 25,24-50,-24 149,0-24,0-150,0 0,0-49,0 0,0-25,0 25,-49-25,-26 25,1-25,49 0,-24 0,49-25,0 0</inkml:trace>
  <inkml:trace contextRef="#ctx0" brushRef="#br0" timeOffset="52619.0096">5036 14585,'0'25,"0"-25,0 0,0-25,0-49,25-75,-1 0,1 124,0-124,0 100,-25 49,0-25,0 25,0 50,25-1,-1 26,1-1,0-49,0 49,-25-24,25 0,-1-26,-24 1,0 0,25-25,-25 0</inkml:trace>
  <inkml:trace contextRef="#ctx0" brushRef="#br0" timeOffset="53116.0381">5730 14908,'-25'0,"25"0,0 0,75 0,-1 0,25 0,75 0,-50 0,25 0,-75 0,-24 0,-25 0,0-25,-25 0</inkml:trace>
  <inkml:trace contextRef="#ctx0" brushRef="#br0" timeOffset="54117.0953">6995 14635,'0'0,"0"25,0 24,0 50,0-24,0-1,25-49,0 25,24-1,26-49,-25 25,-26-25,26 0,-50 0,25 0,-25 0,0-50,0-24,25 24,-25-24,0-75,0 75,0 99,0 148,0-74,0 50,0 25,24 0,26 24,0 25,-50-49,0-75,0-25,0-49,-25 25,25-50,-25 0,0 25,0-25,1 0,-1-25,0-25,25 50,0-25,0 25,0-24,0-1,0 25</inkml:trace>
  <inkml:trace contextRef="#ctx0" brushRef="#br0" timeOffset="54940.1424">7591 14585,'-25'-49,"0"24,25 0,0 0,0 25,0 0,25 50,49 49,1 0,-1 25,-49-25,49 50,-49-74,25-26,-50 26,24-26,-24 51,0 24,0-25,-24-25,-26-24,-24 99,24-125,50 1,-25-25,25 0,0 0,0-25,0 1,0-26</inkml:trace>
  <inkml:trace contextRef="#ctx0" brushRef="#br0" timeOffset="55780.1905">4589 14461,'25'0,"-25"0,0 25,-25 0,25 74,-49 0,-1 25,25 25,25 74,0-49,0 0,0-75,0 25,25-75,-25 26,50-26,24 75,0-99,-49 50,25-75,-1 0,-24 0,-25-25,25 25,-25 0,0 0</inkml:trace>
  <inkml:trace contextRef="#ctx0" brushRef="#br0" timeOffset="57179.2705">7789 14089,'0'-25,"0"25,25-25,24-24,75 24,-49 25,-50 0,24 0,-24 25,-25-25,25 49,-25 51,0-26,0-74,-25 25,25 49,-50-74,50 0,-74 75,49-75,25 25,0-25,50 24,24-24,-49 25,25-25,49 0,-25 0,1 0,-50 0,-1 0</inkml:trace>
  <inkml:trace contextRef="#ctx0" brushRef="#br0" timeOffset="58282.3336">3225 14883,'-25'0,"0"0,25 0,0 0,-24 25,24-25,0 24,-25-24,0 25,25-25,-25 0,25 0,0 0,50 0,-50 0,49 0,1 0,-25 0,49 0,-24 0,24 0,-49-25,0 25,0 25,-25-25,-25 0,0 50,-25-25</inkml:trace>
  <inkml:trace contextRef="#ctx0" brushRef="#br0" timeOffset="58695.3572">3076 15230,'0'0,"25"0,0 0,24 0,26 0,-1 0,-24 0,-1 0,-24 0,-25 25,0-25,0 0,0 0</inkml:trace>
  <inkml:trace contextRef="#ctx0" brushRef="#br0" timeOffset="59946.4288">1290 14982,'0'-25,"0"25,0-25,0 25,0 0,0 0,0 0,0 25,0 0,0 99,25 74,0-24,0 0,-1-25,-24 49,0-124,0-74,25 0,74 0,125-49,-100 49,0 0,0 0,-50 0,-49 0,0 0,-25 0</inkml:trace>
  <inkml:trace contextRef="#ctx0" brushRef="#br0" timeOffset="62688.5856">2431 17115,'0'0,"0"0,50 0,49-49,0-26,-24 50,73 25,-98 0,25 75,-51-1,51 25,-75 25,0-74,25 74,-25-99,0 99,0-99,0 24,-25-49,25 25,-25-25,0 0,-24-25,-1 25,50-49,-25 49,25-50,0-24,0-1,0-24,25 25,25-50,-1 74,-24 25,0-24,0 49,-25 0,24 0,-24 0,0 0</inkml:trace>
  <inkml:trace contextRef="#ctx0" brushRef="#br0" timeOffset="63299.6206">3671 16545,'-24'0,"24"0,0 0,0 0,0 124,0-25,0-25,0 50,0 124,0-198,0 24,0-74,24 0,125-49,25-1,-50 50,-50-25,1 1,-50 24,-1 0,-24 0,0 0,-24 24,-1 51</inkml:trace>
  <inkml:trace contextRef="#ctx0" brushRef="#br0" timeOffset="64620.696">3473 17959,'-50'-50,"50"50,0 0,-24 0,24 0,74-50,50 26,74-76,-24 26,25-25,-26-25,-123 99,-1-25,1 50,-25 0,-25 0,0 0,25 0,-25 0,0 0,0 0,-25 50</inkml:trace>
  <inkml:trace contextRef="#ctx0" brushRef="#br0" timeOffset="65287.7343">3994 18107,'0'0,"0"-49,0 49,0-25,0-25,50-24,24 24,-24 26,24-26,0 50,1 0,-50 74,24 1,-24-1,0 75,-25-75,49 1,-49-26,0-24,0 0,0-25,-24 25,24 24,-50-24,0 0,26-25,-1 0,0 0,0-25,25 25,0-49,0 24,0 0,0 25,0-50,25 50,0-24,24-51,-24 75,25-49,-1 49,-24-25,0 0,0 25</inkml:trace>
  <inkml:trace contextRef="#ctx0" brushRef="#br0" timeOffset="66207.7868">4788 17735,'0'25,"0"0,-25-25,25 50,0-26,0 26,0 0,0 24,0-24,25 24,24 0,-24-49,0 0,0 0,-1 0,1-25,0 0,-25 0,25 0,0-25,0 0,-1-25,1-24,0-50,-25 74,0-49,0-25,0 75,-50-51,-49-98,0 49,24 25,26 99,49 25,-25 0,0 25,0 25,1-1,-1 100,25-99,0 24,0-49,0 25,25-50,-25 24,74 1,-24 0,-26-25,26 0,0 0,-1 0,-49 0,0 0,50 0,0-25</inkml:trace>
  <inkml:trace contextRef="#ctx0" brushRef="#br0" timeOffset="66640.8117">5532 17066,'0'0,"124"0,-25 0,0-25,25 25,-49-25,-26 25,-49 0,25 0,-25 0</inkml:trace>
  <inkml:trace contextRef="#ctx0" brushRef="#br0" timeOffset="67107.8384">5730 17363,'0'0,"50"0,-1 0,1-25,24 25,1 0,24 0,-74 0,25 0,-1 0,75 0,-74 0,-50 0,25 25,-25-25</inkml:trace>
  <inkml:trace contextRef="#ctx0" brushRef="#br0" timeOffset="67988.8888">7690 16718,'0'0,"124"25,49 25,-24-50,0 0,74 25,1-25,-76 0,26-25,0 25,-1-50,-24 50,-74 0,-75 0,49-25,-49 1,-25 24</inkml:trace>
  <inkml:trace contextRef="#ctx0" brushRef="#br0" timeOffset="69518.9763">8980 15131,'24'-25,"51"0,49 0,0 1,-50-1,50 25,-99 0,0 0,-25 0,0 0,0 0,-25 0,0 25</inkml:trace>
  <inkml:trace contextRef="#ctx0" brushRef="#br0" timeOffset="69926.9996">9228 15429,'0'0,"24"0,101 0,48 0,-49 0,-25-50,50-25,-74 51,-51-1,1 25,-25 0,0 0,0-25</inkml:trace>
  <inkml:trace contextRef="#ctx0" brushRef="#br0" timeOffset="71033.0628">10840 14263,'25'0,"24"0,75-50,-24 25,-26-24,25 49,-74-25,0 0,-25 25,25 0,-25 0,0 0,-50 0,-24 0,-1 0,-49 0,0 50,-25-1,50 1,-25-1,75-24,24 0,25-25,0 0,49 0,26 50,24 24,0-49,50 124,0 0,-50-100,-49 50,-26-74,-24 0,0 0,0 0,0-1,-24 1,-51 74,26-74,-1 25,-24 24,-1 50,75-74,0-50,0 25,25 0,74-1,75 76,-50-51,-74-49,49 0,-50 0,1 0,-50 0,0 0</inkml:trace>
  <inkml:trace contextRef="#ctx0" brushRef="#br0" timeOffset="74880.2828">12155 14287,'0'0,"0"0,0 100,-50-26,50 25,0-24,0 74,0-50,50 149,-50-75,24-73,1-26,0 25,-25-24,25-26,-25-24,49 25,-49-50,0 0</inkml:trace>
  <inkml:trace contextRef="#ctx0" brushRef="#br0" timeOffset="75882.3403">12899 14734,'0'0,"-25"50,0-1,25 26,-25-1,25 0,0 1,0-1,25-74,25 25,-25 0,49-25,-24 0,49 0,-25 0,1-50,-51-24,1-1,-25-49,0 0,-25 0,1 75,-26-1,25 25,0 1,-49-1,24 0,1 25,-26 0,1 25,24-25,50 49,-24-49,24 25,0 0,0 49,24 1,1-50,25 24,49-24,-25 25,26-50,48 0,-123 0,50 0,-51 0,1 0,0 0,-25 0,50-50,-25 50,-25 0,0-25</inkml:trace>
  <inkml:trace contextRef="#ctx0" brushRef="#br0" timeOffset="76223.3598">13569 14808,'0'50,"0"-25,49 99,-49 0,25 49,-25-123,0-25,0 0,25-25,-25 25,0-25,0-100,49-123</inkml:trace>
  <inkml:trace contextRef="#ctx0" brushRef="#br0" timeOffset="76953.4014">13817 14461,'24'25,"51"0,-50 24,49 1,-24-25,-1 0,-24 24,25 75,-26-124,1 25,-25 0,0-25,0 49,-25 1,-24 0,49-50,-25 0,25-100,25-73,0-1,24 125,-24-51,0 51,0-1,-25 25,0 25,0 0,0 50,0 24,0-24,0 74,0-74,0 49,0-74,24-1,26 51,0-50,-1 24,1-49,-25 0,49 0,-24 0,-50 0,25 0</inkml:trace>
  <inkml:trace contextRef="#ctx0" brushRef="#br0" timeOffset="77359.4247">14710 14957,'0'50,"0"49,49 0,-49 0,25-24,-25-1,0-74,0 0</inkml:trace>
  <inkml:trace contextRef="#ctx0" brushRef="#br0" timeOffset="78034.4633">14908 15081,'0'-25,"0"25,0 0,0 0,25 0,0-24,24 24,1-50,-1 25,1 0,0 25,-1 0,-49-24,25 24,-25 0</inkml:trace>
  <inkml:trace contextRef="#ctx0" brushRef="#br0" timeOffset="78489.4894">15082 14709,'24'50,"-24"74,0-50,50 50,-25-49,-25-1,0-74,0 25,25-25,-25 25,0-1,24 26,1-25,0 25</inkml:trace>
  <inkml:trace contextRef="#ctx0" brushRef="#br0" timeOffset="79614.5537">15900 14511,'-49'0,"49"0,-25 0,25 0,0-25,-50 25,25 0,25 74,-24-49,24 50,-25 24,25-50,0-49,0 50,49-25,1-25,0 0,24 0,0 0,-24 0,0 0,-26-25,1-25,0 1,0-125,-25 25,0 75,-25-75,-49 50,24 49,-24 25,24-24,0 24,1 25,24-25,0 25,-49 25,49-25,0 74,25-49,-25 0,25 25,-25 24,25 25,0-74,50 74,-25-99,0 0,49 25,-49-25,25 0,-1 0,26 0,-51 0,-24 0,25 0,0 0,0 0,0 0,-1 0</inkml:trace>
  <inkml:trace contextRef="#ctx0" brushRef="#br0" timeOffset="80252.5901">16495 15032,'-24'0,"24"-25,0 25,0-50,0 50,74 0,-24-49,-1 49,-24 0,25 0,-50 0,0 0,0 24,0 26,0 0,-25 24,-25 0,1 1,-1-26,-24-49,74 50,0-50,99-50,50 1,-25-26,25 1,24 24,-123 26,-1-26,-24 50,0 0,-25-25,0-24,-50-26,-24-98,24-51</inkml:trace>
  <inkml:trace contextRef="#ctx0" brushRef="#br0" timeOffset="81573.6658">16917 13915,'0'0,"0"0,50 25,-1 25,1-25,0-1,-26 1,1 0,-25 0,25 24,-25-24,0 50,0-51,0 26,-25-25,25 0,0-25,-25 0,25 0,0-149,0 99,25-74,-25 75,25-26,0 26,-25 49,-25 74,25 0,-25 1,25-1,0 100,0-50,0-99,0 0,25-1,-25-24,50 25,-26-25,-24 0,25 0,0 0,0 0,-25-25,0 25,0-24,25 24,-25-25,0 0,24 0,26 0,-25 1,0 24,24-25,-49 25,25 0,0 0,0 25,-25-1,24 51,-24-75,0 49,0 1,0 49,-49-74,24 99,25-124,-25 50,25-50,0 24,25 1,25-25,-1 0,26 0,-26 0,26 0,-50 0,24 0,-24-25,-25 25,0-24</inkml:trace>
  <inkml:trace contextRef="#ctx0" brushRef="#br0" timeOffset="82239.7038">18009 14287,'0'0,"49"0,26 0,-1 0,25 0,-49 0,-25 0,-1 0,-24 0,0 0</inkml:trace>
  <inkml:trace contextRef="#ctx0" brushRef="#br0" timeOffset="83229.7604">18852 13791,'0'0,"0"50,0 24,-25 26,25-76,0 51,25-1,0 50,49-24,-49-26,0 0,0-24,-25-50,24 0,1 0,-25-25,25-74,0 49,-25-49,0 49,0-24,0 24,25 100,-25 49,24 75,1 0,0-26,-25-48,0 24,0-75,-25 50,25-24,-74-1,24 26,1-1,-1-74,-24 49,74-74,-25 0,25 0,0-25,0-24,0 49,0-75,0 26,0 24,-25 25,0 0</inkml:trace>
  <inkml:trace contextRef="#ctx0" brushRef="#br0" timeOffset="84006.805">19447 12998,'0'0,"0"74,0 0,25 26,25 49,-1 49,26 25,-26-24,1-1,-25-49,-1 0,-24-50,0 0,-24 149,-26-173,50-26,-25 26,0-75,-49 49,49 1,0-50,25 0,0 25,0-25</inkml:trace>
  <inkml:trace contextRef="#ctx0" brushRef="#br0" timeOffset="86393.9414">19348 12576,'0'-25,"0"0,25-49,24 0,26-26,-26 51,1 24,74 0,-99 25,24 0,1 25,-25 74,25-49,-26-1,-24 51,0-51,0 26,-24-1,-1 0,-25 1,25-26,25-49,0 0,75 50,49-50,-75 25,26-25,-1 0,-24 0,-1 0,-24 0,0 0,-25 0,0 0,25 0,-25 0,0 0,0 0</inkml:trace>
  <inkml:trace contextRef="#ctx0" brushRef="#br0" timeOffset="97103.554">10369 6424,'0'0,"-25"75,0-1,25-24,-25 99,25-50,0-25,0 1,0-50,0 24,0-24,25-25,0 50,25-50,-1 0,1 0,-1 0,26-100,-50 26,49-50,-49-25,-25 0,0 50,0 25,-25-50,-74 24,74 51,-25 24,-49-25,50 26,-1 24,25 0,-25 0,1 49,24 50,0-74,-49 174,49-175,25 26,0 0,0-1,25-24,49 49,-24-49,49 50,-24-51,-51-24,26 0,-50-24,50-1,-50 0,24 25,-24-25,0 0,0 1,0-1,25 25,-25 0</inkml:trace>
  <inkml:trace contextRef="#ctx0" brushRef="#br0" timeOffset="97578.5812">11336 6573,'0'0,"0"0,-25 25,0 49,25 1,-24-26,24 1,0 49,0-24,0-1,0 1,0-51,0 1,0-25</inkml:trace>
  <inkml:trace contextRef="#ctx0" brushRef="#br0" timeOffset="98444.6307">10567 7392,'0'25,"0"-1,0 51,0-50,0 24,0 50,0 25,0 0,25 1,25-1,-50-50,49-24,-24-50,0 24,24 1,1-25,-25 0,49-25,-74-24,50 24,-50-25,0 1,49-1,-49 25,0-49,0-25,-49-1,-26-98,1 124,24 24,26 50,-51-25,26 25,24 0,0 0,-25 0,26 50,24-1,-50 1,50 24,0-24,0 24,0 26,50-51,-1 26,-24-50,74-1,-24-24,24 0,-25 0,-49 0,0-24,-25 24,0 0,49-25,26 25,-26 0,1 0</inkml:trace>
  <inkml:trace contextRef="#ctx0" brushRef="#br0" timeOffset="99037.6647">11535 8086,'24'-24,"-24"-1,50 0,24-25,-49 50,25 0,-1 25,1 25,-25-1,-25-24,0 0,0 0,0 49,-25-74,-25 75,26-51,-26 26,25-25,0 0,1-25,24 0,24 0,51 24,49-24,-50 0,-24 0,-25 0,49 0,-49 0,0 0,-25 0,0 0,0 25,0 0</inkml:trace>
  <inkml:trace contextRef="#ctx0" brushRef="#br0" timeOffset="99921.7151">11311 11584,'0'0,"0"49,-25-24,25 50,0-26,0-24,0 74,0-74,0-25,0 25,0-75,0 50,25 0,25 0,0 0,74-25,0 1,0-76,-75 100,-24 0,0 0,-50 0,0 0</inkml:trace>
  <inkml:trace contextRef="#ctx0" brushRef="#br0" timeOffset="100461.746">11361 11385,'0'25,"0"50,0-1,50 0,-26 50,1-24,0 197,-25-222,25-26,-25-24,0 0,0-25,0-223</inkml:trace>
  <inkml:trace contextRef="#ctx0" brushRef="#br0" timeOffset="101458.8031">12576 11286,'0'0,"0"25,0 99,0-50,0 75,0-99,0 24,0-74,0 50,25-25,0 24,25 1,-1-25,1-25,24 0,-24 0,-25-25,-1 0,26 25,-25-74,-25-1,0-24,0 0,0 24,0 1,-50-25,25 0,-74-1,50 75,-1 25,0-24,1-1,-1 25,1 49,-1-24,25 25,-25 0,26-26,-1 125,25-149,0 75,0 24,25-50,-1 1,26-25,0-25,-50 0,25 0,99 0,-50-25,25-49,-49 49,-25-25,24 25,-49 1,0 24,0-25,0 25,0 25</inkml:trace>
  <inkml:trace contextRef="#ctx0" brushRef="#br0" timeOffset="102107.8403">13519 11956,'-25'0,"-49"0,74 25,-50-1,50 51,-25-50,0 49,1-24,48-50,26 25,-25-25,49 0,-74 0,50-25,-25 25,0 0,-1-25,1 0,-25 0,0 0,0-49,0 24,0 50,0 0,-25 0,25 0,-49 0,49 25,-75 0,26 25</inkml:trace>
  <inkml:trace contextRef="#ctx0" brushRef="#br0" timeOffset="107623.1557">13817 7367,'0'0,"0"-25,-50-49,-24-25,-50-75,-1-25,51 51,-100-51,75 125,74-25,-99 49,25-49,25 24,-50 51,49-1,-24-50,74 51,0 24,-49-75,49 50,-24-24,-1-1,-49-24,49 74,-49-75,25 26,-26-26,26 50,24 25,-24-24,-50-26,25 50,-75-25,0 25,100 0,0 0,24 0,-49 0,0 0,-1 50,26-50,-25 25,24 24,26-24,-1-25,0 0,-49 99,74-74,-74 99,-25 0,75-74,-26 49,1 0,49-24,-25-26,26 1,-1-1,0 1,0 0,0 24,1 50,24-50,-25 1,0-1,25 26,0-26,0 0,0-24,25 0,0-1,-25 50,0-49,24 0,26 24,-25 0,-25 1,25-75,-1 49,-24-49,50 75,0-75,-1 25,-24 49,25-49,-1 0,1-1,-1 26,1-25,-25 0,-25 0,49-1,-24 26,0-25,0 0,24 24,1 1,24-25,26 123,-26-98,-24-25,-25 49,-1-49,1 0,25-25,-50 0,25 0,49 49,-24-49,24 0,-49 25,49-25,-49 0,0 0,24 0,26 0,-1 0,-49 0,49 0,-49 0,50 0,-26 0,-24 0,25 0,24-25,-24 25,-25 0,24-24,1 24,-1-50,1 25,24-24,-49-1,25 50,-25-50,24 1,-24 24,0-25,49 26,1-100,24 24,-25 26,-24-25,49 24,-49 26,-1-1,1-24,0 49,-26-25,26-49,0 25,49-50,-50 24,1 51,-25-1,-25 1,25-26,-25 50,24 1,1-76,-25 75,0 25,0-49,0 49,0-25,0 0,0 0,25 1,-25-1,0 25,0 0,0 0</inkml:trace>
  <inkml:trace contextRef="#ctx0" brushRef="#br0" timeOffset="146717.3917">16471 2034,'0'25,"0"124,0 123,0 26,74 173,-74-123,0 197,0-173,0 100,-25 446,25-26,0-73,-74 49,74 75,0-249,0-123,0-249,0 150,0-175,0 1,0-149,0 272,25-222,-25-75,0 149,0-199,0-24,0-50,0 25,0-25,0 0,0-25,-25 0,-25-49</inkml:trace>
  <inkml:trace contextRef="#ctx0" brushRef="#br0" timeOffset="148095.4706">19794 5234,'0'0,"50"0,0 0,74 49,-75 1,1 24,0-24,-26 49,-24 25,0-25,0-74,-24 50,-1-26,0-49,25 0,25-173,24 73,26-24,-26-24,-49 98,50-99,-25 100,-25 49,0-25,0 25,0 49,-25 1,25-25,-25 74,25 50,0-75,0 25,0-49,0 0,0 49,0-25,50-74,-25 0,74 25,-50-25,26 0,-50 0,-1 0,-24-25,0 25</inkml:trace>
  <inkml:trace contextRef="#ctx0" brushRef="#br0" timeOffset="148531.4956">20762 5804,'0'25,"49"124,-49-99,0 24,0 0,0 1,25-50,-25 49,25-24,-25-50,0 0,0 0,75-124</inkml:trace>
  <inkml:trace contextRef="#ctx0" brushRef="#br0" timeOffset="149544.5534">21407 5209,'49'25,"1"24,0-49,24 50,-49-25,24 0,1-1,-25 26,-25 0,25-26,-25 1,0 50,0 24,-25-74,25 49,-25-74,25 0,0 25,0-50,0-99,0-50,0 50,25 50,24-100,1 100,-50 24,0 26,25-1,-25 25,0 0,0 0,-25 99,0-74,-24 49,49 50,0-74,0 24,0-49,0 49,24-24,1-25,25 0,-25-25,-1 24,26-24,-50 0,25 0,-25 0</inkml:trace>
  <inkml:trace contextRef="#ctx0" brushRef="#br0" timeOffset="150187.5903">22052 5680,'99'0,"-49"0,-26 0,-24 0,50 50,-50-25,0 24,25-49,-25 50,0 24,0-24,-50 49,-24 0,49-74,0 25,0-50,25 25,0-25,25 0,0 0,25 0,-1 0,-24 0,25-25,-26 25,26 0,-25 0,0-25,-1 25,-123 0</inkml:trace>
  <inkml:trace contextRef="#ctx0" brushRef="#br0" timeOffset="150751.6225">22746 5457,'0'0,"0"0,25 0</inkml:trace>
  <inkml:trace contextRef="#ctx0" brushRef="#br0" timeOffset="151031.6386">22994 5482,'0'0,"0"0</inkml:trace>
  <inkml:trace contextRef="#ctx0" brushRef="#br0" timeOffset="151272.6523">23242 5457,'0'0</inkml:trace>
  <inkml:trace contextRef="#ctx0" brushRef="#br0" timeOffset="152607.7287">23590 5829,'0'75,"-25"-75,25 24,0-24,0-74,25-75,24 75,1-150,-25 150,-1 24,-24-49,50 25,-25 49,-25-25,0 50,-25 0,25 50,-50 0,50 24,0 0,0 1,0-26,0-24,25 25,-25 49,50-49,-25-26,74 26,-74-50,-1 25,-24-25,25 0,-25 0,25 0,-25 0,0 0,75 99,-75-74,24 25,1-1,-25-49,0 25,0 0,0-50,25-124,-25 50,50 0,-50 74,0 0,24 25,1 0,-25-25,25 25,-25 0,50 50,-50-50,24 49,1 51,-25-26,0-24,25-1,-25 1,0-50,25 0</inkml:trace>
  <inkml:trace contextRef="#ctx0" brushRef="#br0" timeOffset="153434.776">19447 4043,'25'273,"0"49,-25-24,99 99,-25 248,-24 198,-50 125,25-199,24-75,-49 224,0-372,0-50,0-149,-24 0,24 75,0-199,24 25,-24-173,25-26,0-49,-25 0,25-25,-25-24,25-1,-25 25,0 1,0-1</inkml:trace>
  <inkml:trace contextRef="#ctx0" brushRef="#br0" timeOffset="154702.8485">17314 5135,'0'0,"25"49,-25 1,0-25,74 74,-24 0,-25-49,49-1,-49 1,0-25,-25-1,24-24,1 0,-25-74,50 0,-50-125,25 100,24-99,-49 148,0-24,0 74,0 0,-24 99,24 99,0-49,0-25,0 124,0-74,49-1,1 75,-1-99,-49-124,0 25,0-50,0 0,-24 0,-51-50,50 50,1 0,24-25,0 0,0 25,0 0,24-24,1-1</inkml:trace>
  <inkml:trace contextRef="#ctx0" brushRef="#br0" timeOffset="155492.8936">18306 5978,'0'0,"0"-25,0 0,50-74,-50 25,25 74,-1-50,26 50,-25-25,0 25,24 0,-49 0,25 50,-25 24,50 26,-50-51,0 1,0-1,0-49,-25 50,-25 0,1-26,-1 26,25-25,25-25,0 0,0 0,99 0,25 0,0 0,1 25,-51-1,-24-24,-26 0,1 0,-25 0,-49 0</inkml:trace>
  <inkml:trace contextRef="#ctx0" brushRef="#br0" timeOffset="157014.9808">20439 6772,'0'49,"25"1,-25 24,75-24,-26 0,26-1,24 26,-25-26,1-49,-50 0,-25 0,0-49,49-1,-49-24,0-50,50 24,-1 1,-24 49,0 26,0-1,0-25,-25 50,24 0,26 25,0 25</inkml:trace>
  <inkml:trace contextRef="#ctx0" brushRef="#br0" timeOffset="157623.0156">22622 7169,'0'0,"-49"-25,-26 0,1-74,74 74,-50-25,25 50,25 0,-24 0,-1 0,25 0,0 25,25 50,49 73,0-123,-49 50,25-75,-25 24,-25 1,24-25,1 0,50-25,-26 1,1-76,24 76,1-51,-26 50</inkml:trace>
  <inkml:trace contextRef="#ctx0" brushRef="#br0" timeOffset="158647.0741">18653 7243,'0'0,"0"0,-74 0,-25 0,-25 0,-50 0,-49 0,99 0,0 25,25-25,49 0,25 0,25 25,0-25,0 0,25 0,74-25,125-25,-26 1,50 49,-74 0,-125-50,-24 50,-25 0,0 0,0 0,-50 0,-49 50,50-26,-1 1,-49-25,24 50,26-1,24-49,25 25</inkml:trace>
  <inkml:trace contextRef="#ctx0" brushRef="#br0" timeOffset="159232.1076">18009 7714,'-50'0,"0"25,26-25,-26 0,-24 0,49 0,0 0,25 25,0-25,25 0,74 0,0 0,0 25,25-1,-24 1,24 74,-75-74,-24-25,-25 0,0 0,0 0,0 0</inkml:trace>
  <inkml:trace contextRef="#ctx0" brushRef="#br0" timeOffset="159819.1412">18058 9178,'0'-25,"75"-25,-51 26,51 24,-26-25,51 25,-26 0,-24 25,-1 24,26-49,-75 0,0 25,0-25,0 0,-25 0</inkml:trace>
  <inkml:trace contextRef="#ctx0" brushRef="#br0" timeOffset="160267.1668">18108 8607,'74'0,"50"0,50-25,-100 1,1-1,-51 25,-24-25,25 25,-25 0,0 0,-25 25</inkml:trace>
  <inkml:trace contextRef="#ctx0" brushRef="#br0" timeOffset="160778.196">18157 10046,'25'0,"50"0,-1 0,0 0,26 25,-76-25,1 0,-25 0</inkml:trace>
  <inkml:trace contextRef="#ctx0" brushRef="#br0" timeOffset="161238.2223">18405 10592,'0'0,"0"0,25 0,-25 0,50 0,-1 0,1 49,24 1,26 24,-51-24,-24-50,-25 0,0 0,0 25,-25 24,-24-24</inkml:trace>
  <inkml:trace contextRef="#ctx0" brushRef="#br0" timeOffset="162235.2794">18529 11410,'0'0,"25"25,74 25,50 49,-99-74,74-25,-50 0,-24 0,24 0,-49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07:49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 5556,'0'0,"0"25,0 0,0-25,0 49,0-24,0 0,0 25,0-26,0 1,50-25,-1 0,-49 0,25 0,0-25,0-49,0 49,-25 0,24-24,-24-1,0 25,25-24,-25 24,0-25,0 75,0 50,0 24,0 0,0 0,25 75,-25 49,0-124,0-49,0 24,0-49,0-25,0 0,0 25,0-25,-50 0,26 0,-1 0,0-25,0 25,25-25,0 25,0 0,25-24,0 24</inkml:trace>
  <inkml:trace contextRef="#ctx0" brushRef="#br0" timeOffset="494.0282">2233 5978,'0'0,"0"0,0 25,0 24,0 51,0-51,25 100,-25-25,0-74,0-50,0 49,0-49,0 25,0-25,0 0</inkml:trace>
  <inkml:trace contextRef="#ctx0" brushRef="#br0" timeOffset="982.0561">2456 5904,'0'0,"0"0,50 0,49 0,0 0,0 0,0 0,-49 0,-25 0,0 0,-50 0</inkml:trace>
  <inkml:trace contextRef="#ctx0" brushRef="#br0" timeOffset="1465.0837">2654 6226,'0'0,"0"0,25 0,25 0,-1 0,1 0,24 25,1 0,-75-25,25 0,-25 0,0 0</inkml:trace>
  <inkml:trace contextRef="#ctx0" brushRef="#br0" timeOffset="2607.1491">3324 5531,'25'0,"0"-24,0 24,24-25,1 25,-25 0,-1 0,26 0,-50 0,25 0,0 0,-25 0,0 25,0-25,0 49,0 1,0-1,-50 26,0-50,50 49,-24-49,-1 0,0 0,25-25,25-25,0 25,49-25,-49 25,24 0,-24 0,0 0,-25 0,74 124,-74-74,0 49,0-50,0-24,0 0,0 25,-24-26,-1 26,-25 0,1-50,-1 74,-49-24,99-50,-25 0,25 0,0 0,25 0,24-50</inkml:trace>
  <inkml:trace contextRef="#ctx0" brushRef="#br0" timeOffset="3361.1923">4143 5705,'0'0,"0"25,0 74,0 25,0 50,0-75,0 0,0-74,0 49,0-74,0 0,0 0,0 0,74 0,-49 0,49-24,-49-1,74 0,-49 25,-25 0,0-25,24 25,1 0,-25 0,-1 0,-24 0,0 0,0 0,0 0,-24 0</inkml:trace>
  <inkml:trace contextRef="#ctx0" brushRef="#br0" timeOffset="3807.2178">4540 6102,'0'0,"0"25,0 24,0 51,0-26,0 25,-25-49,25 49,-25-99,25 0,25 0,-25-50,99 1,-25-50,1-1,-1 26,-24 24</inkml:trace>
  <inkml:trace contextRef="#ctx0" brushRef="#br0" timeOffset="4302.2461">5135 5779,'0'0,"0"25,0 0,-74 99,24-25,50 1,-50-26,50-74,0 25,0-25,0-50</inkml:trace>
  <inkml:trace contextRef="#ctx0" brushRef="#br0" timeOffset="4735.2707">4936 5804,'25'75,"75"74,-51-50,1-50,24-24,-74-25,25 0,-25 50,0-50,-50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17:1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5433 8012,'0'0,"-50"0,0 0,-49 50,0-50,-50 0,0 24,-24-24,49 0,24 50,76-50,-1 0,0 0,25 0,0 0,0 25,0 223,0 49,25-49,0 1,-25 247,49-50,-24-148,-25 49,0-25,0-24,0-124,0-1,0 75,0 25,0-49,0-150,0-24,0-50,0 24,0 1,-25 0,25 0,0-25,0 0,75 25,-26-25,75 0,25 24,-50-24,50 0,-74-24,-51 24,1 0,-25 0,25 0,-25 0,0 24</inkml:trace>
  <inkml:trace contextRef="#ctx0" brushRef="#br0" timeOffset="1875.1073">10319 8037,'0'-25,"0"25,25 0,99 0,-25 25,50 0,-50-1,75 26,-1-50,1 25,-50-25,-25 0,-99 0,50 0,-50 0,-25 0,0 0,25 0,-74 74,49 1,0-51,25 100,0 50,0 0,25-26,-25-23,0 147,25 76,49-76,-24-23,-50-51,0 149,50-24,-26-150,1 75,0-74,0 0,-25 24,0-24,0-125,0 1,0-25,0 24,0 26,0-1,0 1,49-26,-49-24,0 25,0-50,0 24,-49-24,24 0,0 0,-148 0,73 0,-49 0,1-49,123 49,-50-50,51 50,-26 50,25-50,25 0,0 0</inkml:trace>
  <inkml:trace contextRef="#ctx0" brushRef="#br0" timeOffset="2609.1492">12750 8310,'0'-25,"74"0,-24 0,-25 25,24 0,-24-49,0 49,-25 0</inkml:trace>
  <inkml:trace contextRef="#ctx0" brushRef="#br0" timeOffset="3669.2099">12576 8285,'0'0,"0"0,0 0,0 74,0-24,25 24,-25 25,0 199,0 49,25-148,-25 74,25-1,-25 1,0-25,0-148,25 148,-1-75,1-49,-25 149,0-124,25 0,0 74,0-99,-1-25,-24 1,0 148,0-224,0 51,25-26,0 75,-25-124,0 25,0-25,25 0,-25-25,49 25,1 0,24-24,26 24,98-100,-74 100,-49 0,-26 0,-49 0,25 0,-25 0,0-148</inkml:trace>
  <inkml:trace contextRef="#ctx0" brushRef="#br0" timeOffset="5504.3148">15751 8136,'-24'0,"-26"0,25 0,25 0,0 0,0 0,0 0,75 0,-1 0,-24 0,-1 25,50-25,-49 0,-25 0,0 0,-25 0,0 25,-25-1,0 26,0 24,0 26,25-1,0 50,0 198,0-74,0-100,50 51,49 48,-49 26,-50-50,49-74,26 74,-26-99,-49 0,25 49,-25-124,25 1,49 74,-49-1,25-24,-25 50,-1-149,-24 223,0-198,0-26,0 1,0 0,0 0,0 0,0-25,0 24,0 1,-24-25,24 25,-25-25,-25 0,1 50,-26-26,-123-24,49 0,50 0,0 0,-25 0,74 0,50 0,0 0,0 0</inkml:trace>
  <inkml:trace contextRef="#ctx0" brushRef="#br0" timeOffset="18570.0621">5160 8632,'0'25,"25"24,-25-24,0 25,24-25,-24-25,0-25,25 0,0-25,0 26,-25-1,25 0,-1 0,-24 25,75 50,-26-25,-24 24,25 1,24-1,-49 26,0-75,-25 0,0 49,25-49,-25 0,24 0,-24-49,0-26,25-24,-25 0,0-75,0 100,0 0,0 74,0-25,0 25,0 0,0 0,25 0,25 25,-1 123,-24-98</inkml:trace>
  <inkml:trace contextRef="#ctx0" brushRef="#br0" timeOffset="19062.0903">6028 8781,'0'0,"25"99,24 0,-24 75,25 74,-50-198,0-26,25-24,-50-74</inkml:trace>
  <inkml:trace contextRef="#ctx0" brushRef="#br0" timeOffset="20699.1839">7094 8359,'0'25,"0"49,25 26,0 24,25 124,-25-199,-25 26,0-50,24-25,-24-50,0 0,0-99,25 100,0 24,-25 0,0 25,25-25,0 25,-1 0,-24 0,50 25,0 25,-26-25,26-25,-25 49,0-49,-25-25,0-24,49-75,-49 74,0 1,0-26,0 26,0-26,0 1,0 24,0 50</inkml:trace>
  <inkml:trace contextRef="#ctx0" brushRef="#br0" timeOffset="21343.2208">6077 7739,'0'0,"0"50,0-1,25 50,0 26,0-26,-25-74,0-1,0-24,0 0</inkml:trace>
  <inkml:trace contextRef="#ctx0" brushRef="#br0" timeOffset="21917.2536">7863 9004,'0'25,"0"25,0-26,0 1,25-25,-25 0,0 50,0-50,0 0,0 25</inkml:trace>
  <inkml:trace contextRef="#ctx0" brushRef="#br0" timeOffset="22655.2958">7789 7764,'0'0,"0"-50,50 50,-1 0,-24 0,0 0,0 0,-25 25,0 25,0-1,0 1,-25-25,25 24,-25-49,25 25,0-25,0 25,0-25,0 25,0-25,74 49,-49-49,0 0,49 25,-24-25,0 0,-25 0,-25 0,0 0,0 0</inkml:trace>
  <inkml:trace contextRef="#ctx0" brushRef="#br0" timeOffset="23263.3305">8632 8582,'0'25,"0"0,0-25,0 0,50 0</inkml:trace>
  <inkml:trace contextRef="#ctx0" brushRef="#br0" timeOffset="23833.3632">9104 8632,'0'0,"24"0</inkml:trace>
  <inkml:trace contextRef="#ctx0" brushRef="#br0" timeOffset="24196.384">9476 8657,'0'0</inkml:trace>
  <inkml:trace contextRef="#ctx0" brushRef="#br0" timeOffset="25677.4687">13767 8384,'50'0,"-26"0,26 0,0 0,24 0,-49 0,24 74,-24-24,-25 49,0-74,0-25,0 50,0-1,-49 26,24-75,25 0,-25 24,0-24,25-49,50-1,-1-74,1 75,24-100,-24 25,-25 99,-25 0,0 25,-25 0,0 199,0-100,1-50,24 51,0-26,0-49,24 24,26 26,0-75,98 25,-73-25,-1 0,-49 0,0 0,-25 0,0 0,0 0</inkml:trace>
  <inkml:trace contextRef="#ctx0" brushRef="#br0" timeOffset="26190.498">14784 8781,'0'25,"0"49,0 25,25 75,0-50,49 50,-49-26,0-123,-25 25,0-50,0 0</inkml:trace>
  <inkml:trace contextRef="#ctx0" brushRef="#br0" timeOffset="26997.5442">13990 10071,'0'0,"0"-25,0 25,25-50,-25 50,50 0,-1-49,-24 24,25 25,-50 25,24-1,1 1,-25 0,0 25,0-1,0-49,0 0,0 0,50-24,-1-51,1-49,0 74,-1 1,-49 49,0-25,0 50,0 49,0 25,0-24,0-1,0 1,0-50,25-1,25 26,-25-50,24 25,26-25,-75 0,24 0</inkml:trace>
  <inkml:trace contextRef="#ctx0" brushRef="#br0" timeOffset="27489.5723">14883 10319,'25'-50,"0"50,0 0,-25 0,0 50,0-25,24 24,-24 50,0-24,-24-26,-1 1,0 0,25-26,0-24,50 50,-1-50,26 0,-1 0,-24 0,-50 0,49-25,-49 25,25 0</inkml:trace>
  <inkml:trace contextRef="#ctx0" brushRef="#br0" timeOffset="28138.6094">2853 9971,'49'0,"76"50,-125-50,24 0,26 0,24-50,-24 26,49-26,-49 25,-25 25,-1 0,-24 0,0 25,0 25,0-1,-24-24</inkml:trace>
  <inkml:trace contextRef="#ctx0" brushRef="#br0" timeOffset="28513.6308">3151 10443,'49'0,"1"-25,49-25,-25 50,-49 0,0 0,-25 0</inkml:trace>
  <inkml:trace contextRef="#ctx0" brushRef="#br0" timeOffset="30018.717">1042 8458,'0'0,"-49"0,-51 0,1 0,-50 25,-24 25,-1-50,-49 99,99-74,0 49,74-74,0 25,50-25,-49 0,74 25,-25 74,24-25,26 75,0 99,-25 0,74-24,-50 98,1 50,0-25,-26 1,1 173,25-199,-50-49,74 74,-49-198,-25-50,25 75,24-100,-49 1,25-26,-25-24,0 25,0-50,0 0,0 0,25 0,74 0,-24-25,49-49,-25 49,50-25,-25 25,-99 25,-25 0</inkml:trace>
  <inkml:trace contextRef="#ctx0" brushRef="#br0" timeOffset="31042.7755">1241 8434,'24'0,"51"-50,-26 50,-24-25,99-24,-99 49,49 0,-24 0,0 0,-50 0,0 0,0 24,0 100,0 149,0-74,0 148,99 0,-49 125,74-150,-50 248,0-148,26-124,-51-50,1 50,-50-50,49-149,26 50,-26 49,26-99,-50-24,-1 49,-24-99,0-1,-24-24,-1 0,-50 0,-49 0,-74 0,-25-124,24 0,-24-49,149 98,49 1</inkml:trace>
  <inkml:trace contextRef="#ctx0" brushRef="#br0" timeOffset="32141.8384">546 9227,'-25'0,"25"-24,0 24,0 24,25 1,0-25,0 25,-1 0,26 0,0-25,-26 0,-24 0,25 0,-25 0,0-100,0 51,0-26,0 51,0-1,0 0,0 25,0-25,0 25,0 50,25 24,0 50,0-49,-25-1,0-49,0 0,0-25,-50 24,25 26,-24-50,24 0,50-25,99 0</inkml:trace>
  <inkml:trace contextRef="#ctx0" brushRef="#br0" timeOffset="32606.865">1117 9079,'0'0,"24"74,-24-24,0-1,25 1,-25-50,0 49,25 1,-25-25</inkml:trace>
  <inkml:trace contextRef="#ctx0" brushRef="#br0" timeOffset="33518.9172">769 10666,'0'0,"0"0,0 0,25 74,0-24,25 0,-1 49,26-50,-51 1,51-25,-50-25,-25 0,0 0,49-50,-24 1,-25-26,0-24,0 49,0 26,0 24,0 148,25 1,-25-25,49 50,-49 0,25-50,-25-50,25-74,-25 0,0 25,0-25,0 0,25-25</inkml:trace>
  <inkml:trace contextRef="#ctx0" brushRef="#br0" timeOffset="34269.96">1513 11435,'0'-25,"50"0,0 25,-1 0,-24 0,25 0,-1 50,-24 0,-25-1,25 1,-25-50,0 49,0-49,0 25,0 0,0 25,-50 24,50-74,-25 50,1-50,24 24,24-24,1 0,0 0,25 0,-25 0,-1 0,26 0,0 0,-26 0,1 0,-25 0,0 25</inkml:trace>
  <inkml:trace contextRef="#ctx0" brushRef="#br0" timeOffset="36311.0769">17140 10120,'25'0,"149"-49,99-100,24-99,323-174,75 0,-75 1,-173-26,-75 150,-149 98,-99 100,-74 49,-50 50,0 0,0 0</inkml:trace>
  <inkml:trace contextRef="#ctx0" brushRef="#br0" timeOffset="37027.1178">20737 7293,'0'0,"0"0,74 0,-24 0,0 24,-1 1,26-25,-26 0,-49 0,25 0,-25 0,0 0,-25 0,25 0,-49 0,24 50,0 74,0-75,25 26,-24 98,24-73,0-26,0 25,0-74,0 0,0-25,0 0,0 0,24 0,-24-25,25 25,-25 0,25-25</inkml:trace>
  <inkml:trace contextRef="#ctx0" brushRef="#br0" timeOffset="37771.1603">21754 6995,'0'25,"25"49,-25-24,25 24,-25-24,0-25,0-1,24-24,-24 0,0 0,25 0</inkml:trace>
  <inkml:trace contextRef="#ctx0" brushRef="#br0" timeOffset="40037.2899">8310 8657,'99'-75,"-49"51,-25-1,-25 0,24 25,-24 0,0-50,0 1,-24-26,-51-24,-74-99,50 98,-124-222,24 124,-24 49,-99-99,148 49,0 75,-74 0,50 124,-25 0,49 0,0 25,-98 124,123-75,25-24,0 99,-25-75,25 50,25 0,-1 124,-24 0,75-24,-26 48,1-98,0 49,74-24,0-26,0 100,0-99,0-1,49 1,75 99,-25 0,1-25,24-25,0 25,25-49,-1 24,51-25,-75-49,49 25,51-25,-125-25,25-100,-50 175,50-50,50-125,-25 26,24 24,26 26,-25-100,-50 0,74 0,-24 0,-50 0,124 0,0 0,-99 24,74 51,25-75,25-75,-124 1,-1 0,-73 74,148-75,-49 50,-125 25,50-173,-49 49,-50-50,74-24,-49-26,25 1,49-124,0-100,25 100,-74 99,0-99,74 49,-75 50,-24 75,-25-1,25 0,0 1,-25 98,0-98,0 73,-75-73,-49-26,75 125,-51-100,51 149,-1-24,-74-75,-99 0,0 25,-100-125,26 175,-76-125,125 124,50-24,-25 24,24 50,26 0,-51 75,26-50,0-25,74 0,24 49,26-24,-1 25,26 24,-26-24,51 49,-51-74,1 173,49-148</inkml:trace>
  <inkml:trace contextRef="#ctx0" brushRef="#br0" timeOffset="48340.7648">11212 4390,'0'25,"-99"74,49 50,-24 124,-75 50,0-75,0 0,-49-25,74 50,49 24,-24-148,50-99,-1-1,25 1,25-50,0 0,0 25,0-25,0 0,0-25,0 25,0-50,-25-24,25 24,0 1,0-1,0 25,0-24,0 49,0 0,0 0,0 124,0 0,0 0,0 0,50 0,-25 25,-25-50,0-74,0 0,0-25,25-25,-25-50,24-49,76-24,-26-26,25 25,-49-25,-25 125,0 24,-25 0,0 25,0 0,0 25,0 25,-50-50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8T05:19:22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11435 10740,'0'0,"124"-24,0-1,-49 0,49 25,25-50,24 1,-49 49,-74 0,-25 0,-1 0,-24 0,0 0,-24 0,-51-50,26 25,-1-24,-49 24,74 25,25 0,-25 0,0 0,25-25,0 25,25 50,25-25,-25-1,24 26,26-50,-26 0,-24 0,25 0,-26 0,1 0,-25 0,0 0,-25 0,-24 0,24 0,25 0,-25 0,25 50,0 24,0 25,0-74,0 49,0-24,0-50,0 0</inkml:trace>
  <inkml:trace contextRef="#ctx0" brushRef="#br0" timeOffset="16717.9562">4267 10468,'0'-25,"0"25,0-25,0 25,-25-174,-25 100,-24-174,-50 99,25-25,-1-24,26 74,49 50,25 49,-25 0,1 25,24 0,0 0,0 50,0-1,0 1,0-1,-25-49,25 50,0-50,0 25,0-25,0 0,0 0,0 0,0 0,0-99,0 74,0 0,0-49,0 49,0 0,0-25,0 50,0 0,49 0,-24 25,25 25,-25-25,24 49,26-24,-51-26,26 1,-50-25</inkml:trace>
  <inkml:trace contextRef="#ctx0" brushRef="#br0" timeOffset="19167.0963">3101 8285,'0'0,"-25"49,0-49,25 50,0 0,-24-1,-1-24,25 49,0 1,0-50,0-25,0 0,0 24,0-24,0-24,0-51,0-98,0 24,0 25,0-25,0 50,0-75,0 124,0 50,0-24,49 24,1 49,0-49,49 75,-25-26,-24-49,-25 0,-1 0,1 0,-25 0,25 0,-25 50,-25 49,0 0,-24-24,24-26,-25 26,50-26,-24 1,-1-50,25 25,0 49,0-74,0 25,0-25,0 25,0 0,0-25,0 24,-25-24,0 25,-49-25,49 0,-49 0,49 0,0-49,0 49,25 0,25 0,25 0,-26 0,1 0,0 24,25-24,-50 0,0 25,24-25,1 0,-25 0,25 0,0 0,0 0,24 0,26 0,-26 0,1-25,24 1,-49 24,-25-25,0 25,0-25,0-49,0-26,0-48,0 48,0-24,0 50,0 24,-25 50,25 0,-74-74,49 74,-25-50,26 1,-26 24,50 0,-50 0,26 25,-1 0,0 0,25-25,-25 25,25 0,-25 25,25 0,-24-25</inkml:trace>
  <inkml:trace contextRef="#ctx0" brushRef="#br0" timeOffset="28466.6282">21184 13667,'49'-24,"1"-26,-1 0,26 1,-26-1,-24 25,25-49,-25 74,49-99,-74 74,50-25,-50 50,24-25,-24 1,25-26,-25 50,0-124,0 50,0 49,-25 0,-24 0,49-24,-75 24,26-25,24 50,-49-25,24 25,-24 0,-50-24,0-26,0-24,24 74,26 0,-1-25,26 25,-26 0,1-25,0 25,-1-25,26 25,-1 0,0 0,-24 0,24-25,-24 25,-50 0,0-49,0 24,49 25,-73-50,24 1,-50 24,100 25,49 0,-25 0,1 0,-51 0,26 0,-100 0,75 0,0 0,-50 0,75 0,-26 0,26 0,-100 0,50 0,25 0,-25 0,0 0,-25 0,25 0,0 0,50 0,24 0,1 0,-1 0,-25 0,-24 50,25-1,24-24,1 0,-26-25,50 0,-24 0,24 0,-25 49,-24 26,49-26,0-49,25 0,-24 25,-1 0,25-25,0 25,-50 0,50-1,0 1,0-25,0 50,-25-25,25 49,0-49,0 24,0 1,0-25,0 0,0-1,0 1,25 50,-25-51,25 26,-25 0,50-25,-50 24,24 1,1-50,50 74,-51-24,51-25,-50 24,-1-24,51 25,-1-50,1 24,73 1,-48 25,-1-50,-49 0,24 25,-24-1,24-24,25 0,50 0,-50 0,0 0,25 0,25-49,50 49,-50-50,-25 50,-50 0,25 0,-24 0,-1 0,25 0,-24 25,24 0,-25-25,50 74,0-74,25 0,-50 0,1 0,24 50,-50-50,25 0,1 25,-1-25,-25 0,1 0,-1 24,-24 1,49-25,25 0,-50 0,1 0,-1 0,-24 0,-26 0,26 0,-25 0,0 0,24-25,26-24,-26-26,26 51,24-100,-25 99,-24 0,0-74,24 49,-49 25,24 1,-24-1,0 25,0-75,-25 75</inkml:trace>
  <inkml:trace contextRef="#ctx0" brushRef="#br0" timeOffset="29250.673">21878 12898,'199'-198,"49"-100,-100 100,-48 99,24-50,-50 50,-49 74,0-25,-1 50,-24 0,25-25,-25 1,0 24</inkml:trace>
  <inkml:trace contextRef="#ctx0" brushRef="#br0" timeOffset="30084.7207">22573 11782,'-25'0,"25"0,49 25,-24-25,25-25,-25 25,-1 0,26-25,-50 1,25 24,-25 0,25 0,-1 0,-24 0,0 0,0 24,25 26,-25 24,25-49,-25 25,0 24,25 1,-25-75</inkml:trace>
  <inkml:trace contextRef="#ctx0" brushRef="#br0" timeOffset="30760.7594">22126 13171,'0'0,"25"0,0 0,49-25,25 25,-49 0,99 0,-100 0,100 50,-99-25,-25-25,-1 25,-24-25,0 0,25 0,-25 0,0 0,-49-50</inkml:trace>
  <inkml:trace contextRef="#ctx0" brushRef="#br0" timeOffset="31373.7944">22647 12948,'0'0,"25"25,49 74,-49-99,25 74,-1-49,-24 0,0-25,-25 25,0 25,0-50,0 24,0 1,0-25,-25 25,25 0,0-25,0 0,0 25,0-25,25 0,24 0,51-50</inkml:trace>
  <inkml:trace contextRef="#ctx0" brushRef="#br0" timeOffset="32264.8454">23937 11311,'0'25,"0"0,0-25,0 49,0 1,25-25,-1 24,-24-49,25 0,0 0,-25 0,0 0,25 0,-25-25,0-74,0 0,0 0,0 24,0 1,0 24,0 25,-50-49,25 74,1 0,-1 0,0 0,-25 0,26 25,-1-25,25 0,0 0,0 49,0 26,0 24,49-49,1 24,0-24,-26-1,26-24,-25 0</inkml:trace>
  <inkml:trace contextRef="#ctx0" brushRef="#br0" timeOffset="33038.8897">24210 13345,'0'-25,"0"25,0 124,0-25,0 1,0-51,0 199,0-198,0 74,0-75,0 1,25-25,-25-25,0 0</inkml:trace>
  <inkml:trace contextRef="#ctx0" brushRef="#br0" timeOffset="38396.196">9054 8260,'0'0,"-25"0,25 0,0 0,0 0,25 0,74 50,0-50,1-25,-1-25,-49 25,-1 1,26-1,-26 0,-24-25,-25 50,-50 25,-24 50,-25-51,24 1,1 0,-25 49,24 1,-24-1,25-74,24 0,0 25,26 0,-1-25,25 0,0 0,25 0,24 49,-49-49,25 50,0-50,24 0,1 25,24-25,-24 0,0 0,24 0,1 0,-75 0,24 0,1 0,0 0,-25 0,0 25,0-25,-74 49,49-24,-25 0,25 49,0-49,1 0,-1-25,25 25,0-1,0 1,0-25,0 25,0 0,0-25,25 0,24 0,1 0,49 0,25 0,-25-25,25-99,-24 74,-100 26,24-1,-24 25</inkml:trace>
  <inkml:trace contextRef="#ctx0" brushRef="#br0" timeOffset="40102.2936">10294 8682,'-25'0,"25"-25,0 25,25 0,25 0,74 0,25 0,99 99,25-99,0 50,148 98,-74-98,26 25,-1-51,-50 1,75 50,-50-26,-74-24,-25 49,-49-74,-26 50,-24 0,0 24,-25-49,-75-25,-24 25,-25-25,0 0,0 0,0-25,-25 0,-24 0,-1 25,25-25,-24 1,24 24,0-50,-49 50,49-74,-25 74,50-25,0 0,0 25,0 0,25 25,-25 24,75 1,-26 49,50-24,-49-26,-25-49,0 0,-25 0,-50 0,25 0,-49 0,74-25,-25 25,0 0,0 0,1 0,-26 25,50-25,-25 0,25 0,0 0,0 0</inkml:trace>
  <inkml:trace contextRef="#ctx0" brushRef="#br0" timeOffset="41830.3925">9600 7987,'0'-25,"0"-99,25 0,24-74,26-100,-75 50,99 25,-74 148,-1 1,1 49,-25 0,0 25,0 25</inkml:trace>
  <inkml:trace contextRef="#ctx0" brushRef="#br0" timeOffset="42591.436">9649 6697,'0'0,"0"0,50-25,-25 1,0 24,24-50,-24 50,25-74,-26 74,1-50,-25 50,0 0,0 0,50 0,-50 0,25 0,-25 50,49-50,-49 0,25 0,0 24,-25 1,25 0,49-25,-74 25,25-25,-25 0</inkml:trace>
  <inkml:trace contextRef="#ctx0" brushRef="#br0" timeOffset="44088.5216">10220 5482,'0'25,"0"24,0-49,0 25,25 99,-25-124,24 99,-24-74,25 50,-25 98,0-123,25 49,-25-74,0-25,0 25,0-25,0 0,-25-149,0 50,-24-50,49-25,0 75,0 24,0 26,0-1,0 50,49 0,1 0,0 0,24 0,1 0,-1 0,0 0,-24-49,24-1,50 0,-49 50,-50-74,-25 74,24-25,1 25,-25-25,0 25,0 50,0 74,25 0,-25-74,0 24,0 50,0 0,25-74,-25-25,49 99,-49-124,0 0,0 0,0 0,-49 74,-75-24,25-26,-100 76,125-76,-25 51,-50-50,0 24,74-49,51 0,24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9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20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21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22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23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24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TODO: Include the math on the right. </a:t>
            </a:r>
          </a:p>
          <a:p>
            <a:r>
              <a:rPr lang="en-US" baseline="0" dirty="0" smtClean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10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saw with XOR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11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17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51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38470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792353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898861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8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642610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15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63" r:id="rId44"/>
    <p:sldLayoutId id="2147483765" r:id="rId45"/>
    <p:sldLayoutId id="2147483766" r:id="rId46"/>
    <p:sldLayoutId id="2147483767" r:id="rId47"/>
    <p:sldLayoutId id="2147483768" r:id="rId48"/>
    <p:sldLayoutId id="2147483769" r:id="rId49"/>
    <p:sldLayoutId id="2147483770" r:id="rId50"/>
    <p:sldLayoutId id="2147483771" r:id="rId51"/>
    <p:sldLayoutId id="2147483772" r:id="rId52"/>
    <p:sldLayoutId id="2147483773" r:id="rId53"/>
    <p:sldLayoutId id="2147483774" r:id="rId54"/>
    <p:sldLayoutId id="2147483775" r:id="rId55"/>
    <p:sldLayoutId id="2147483776" r:id="rId56"/>
    <p:sldLayoutId id="2147483777" r:id="rId57"/>
    <p:sldLayoutId id="2147483778" r:id="rId58"/>
    <p:sldLayoutId id="2147483779" r:id="rId59"/>
    <p:sldLayoutId id="2147483780" r:id="rId60"/>
    <p:sldLayoutId id="2147483781" r:id="rId61"/>
    <p:sldLayoutId id="2147483782" r:id="rId62"/>
    <p:sldLayoutId id="2147483783" r:id="rId63"/>
    <p:sldLayoutId id="2147483806" r:id="rId6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8" r:id="rId13"/>
    <p:sldLayoutId id="2147483789" r:id="rId14"/>
    <p:sldLayoutId id="2147483792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2" r:id="rId21"/>
    <p:sldLayoutId id="2147483803" r:id="rId22"/>
    <p:sldLayoutId id="2147483804" r:id="rId23"/>
    <p:sldLayoutId id="2147483805" r:id="rId2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wmf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23.emf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6.emf"/><Relationship Id="rId5" Type="http://schemas.openxmlformats.org/officeDocument/2006/relationships/customXml" Target="../ink/ink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9.emf"/><Relationship Id="rId5" Type="http://schemas.openxmlformats.org/officeDocument/2006/relationships/customXml" Target="../ink/ink4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3.emf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8.emf"/><Relationship Id="rId4" Type="http://schemas.openxmlformats.org/officeDocument/2006/relationships/image" Target="../media/image35.wmf"/><Relationship Id="rId9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400.emf"/><Relationship Id="rId4" Type="http://schemas.openxmlformats.org/officeDocument/2006/relationships/customXml" Target="../ink/ink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0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emf"/><Relationship Id="rId3" Type="http://schemas.openxmlformats.org/officeDocument/2006/relationships/image" Target="../media/image46.png"/><Relationship Id="rId7" Type="http://schemas.openxmlformats.org/officeDocument/2006/relationships/customXml" Target="../ink/ink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7.emf"/><Relationship Id="rId4" Type="http://schemas.openxmlformats.org/officeDocument/2006/relationships/image" Target="../media/image5.png"/><Relationship Id="rId9" Type="http://schemas.openxmlformats.org/officeDocument/2006/relationships/customXml" Target="../ink/ink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19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1.emf"/><Relationship Id="rId5" Type="http://schemas.openxmlformats.org/officeDocument/2006/relationships/customXml" Target="../ink/ink22.xml"/><Relationship Id="rId4" Type="http://schemas.openxmlformats.org/officeDocument/2006/relationships/image" Target="../media/image6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71.emf"/><Relationship Id="rId4" Type="http://schemas.openxmlformats.org/officeDocument/2006/relationships/customXml" Target="../ink/ink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72.emf"/><Relationship Id="rId4" Type="http://schemas.openxmlformats.org/officeDocument/2006/relationships/customXml" Target="../ink/ink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9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7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77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589" y="2136803"/>
            <a:ext cx="7444275" cy="20892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Neural Networks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 smtClean="0"/>
              <a:t>4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10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Picture" r:id="rId4" imgW="4594320" imgH="1935000" progId="Word.Picture.8">
                  <p:embed/>
                </p:oleObj>
              </mc:Choice>
              <mc:Fallback>
                <p:oleObj name="Picture" r:id="rId4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Picture" r:id="rId6" imgW="3714840" imgH="1828800" progId="Word.Picture.8">
                  <p:embed/>
                </p:oleObj>
              </mc:Choice>
              <mc:Fallback>
                <p:oleObj name="Picture" r:id="rId6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" name="Equation" r:id="rId8" imgW="774360" imgH="507960" progId="Equation.3">
                    <p:embed/>
                  </p:oleObj>
                </mc:Choice>
                <mc:Fallback>
                  <p:oleObj name="Equation" r:id="rId8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" name="Equation" r:id="rId10" imgW="1244520" imgH="482400" progId="Equation.3">
                    <p:embed/>
                  </p:oleObj>
                </mc:Choice>
                <mc:Fallback>
                  <p:oleObj name="Equation" r:id="rId10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Picture" r:id="rId13" imgW="4229280" imgH="2400480" progId="Word.Picture.8">
                  <p:embed/>
                </p:oleObj>
              </mc:Choice>
              <mc:Fallback>
                <p:oleObj name="Picture" r:id="rId13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Consider humans:</a:t>
            </a:r>
          </a:p>
          <a:p>
            <a:pPr lvl="1"/>
            <a:r>
              <a:rPr lang="en-US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0.001 second</a:t>
            </a:r>
          </a:p>
          <a:p>
            <a:pPr lvl="1"/>
            <a:r>
              <a:rPr lang="en-US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10</a:t>
            </a:r>
          </a:p>
          <a:p>
            <a:pPr lvl="1"/>
            <a:r>
              <a:rPr lang="en-US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4-5</a:t>
            </a:r>
          </a:p>
          <a:p>
            <a:pPr lvl="1"/>
            <a:r>
              <a:rPr lang="en-US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0.1 second</a:t>
            </a:r>
          </a:p>
          <a:p>
            <a:pPr lvl="1"/>
            <a:r>
              <a:rPr lang="en-US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 much parallel computation</a:t>
            </a:r>
          </a:p>
          <a:p>
            <a:r>
              <a:rPr lang="en-US"/>
              <a:t>Properties of artificial neural nets (ANN)</a:t>
            </a:r>
          </a:p>
          <a:p>
            <a:pPr lvl="1"/>
            <a:r>
              <a:rPr lang="en-US"/>
              <a:t>Many neuron-like threshold switching units</a:t>
            </a:r>
          </a:p>
          <a:p>
            <a:pPr lvl="1"/>
            <a:r>
              <a:rPr lang="en-US"/>
              <a:t>Many weighted interconnections among units</a:t>
            </a:r>
          </a:p>
          <a:p>
            <a:pPr lvl="1"/>
            <a:r>
              <a:rPr lang="en-US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71640" y="71280"/>
              <a:ext cx="8822880" cy="4608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80" y="61920"/>
                <a:ext cx="884160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661040" y="1393200"/>
              <a:ext cx="7510320" cy="3384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1680" y="1383840"/>
                <a:ext cx="7529040" cy="34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Not a face</a:t>
                </a:r>
                <a:endParaRPr lang="en-US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2960" y="1946520"/>
              <a:ext cx="4572360" cy="455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600" y="1937160"/>
                <a:ext cx="4591080" cy="45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554360" y="1330560"/>
              <a:ext cx="3161520" cy="1357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5000" y="1321200"/>
                <a:ext cx="318024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5099040" y="2044800"/>
              <a:ext cx="3768480" cy="4733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9680" y="2035440"/>
                <a:ext cx="3787200" cy="47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84120" y="732240"/>
              <a:ext cx="8421120" cy="5938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60" y="722880"/>
                <a:ext cx="843984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1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07320" y="1946520"/>
              <a:ext cx="1286280" cy="429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960" y="1937160"/>
                <a:ext cx="13050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-115920" y="1580400"/>
              <a:ext cx="7983360" cy="3233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5280" y="1571040"/>
                <a:ext cx="8002080" cy="32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5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(Recap)</a:t>
            </a:r>
          </a:p>
          <a:p>
            <a:r>
              <a:rPr lang="en-US" dirty="0" smtClean="0"/>
              <a:t>Neural Networks</a:t>
            </a:r>
          </a:p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Jargon Pseudo-Correspondence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24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62720" y="1857240"/>
              <a:ext cx="7662240" cy="326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60" y="1847880"/>
                <a:ext cx="7680960" cy="32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Neural Net</a:t>
            </a:r>
            <a:endParaRPr lang="en-US" dirty="0"/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Logistic Regression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&lt;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 hidden layers: linear classifier</a:t>
            </a:r>
          </a:p>
          <a:p>
            <a:pPr lvl="1"/>
            <a:r>
              <a:rPr lang="en-US" dirty="0" err="1" smtClean="0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hidden layer</a:t>
            </a:r>
          </a:p>
          <a:p>
            <a:pPr lvl="1"/>
            <a:r>
              <a:rPr lang="en-US" dirty="0" smtClean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8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9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 smtClean="0"/>
              <a:t>2 hidden layers</a:t>
            </a:r>
          </a:p>
          <a:p>
            <a:pPr lvl="1"/>
            <a:r>
              <a:rPr lang="en-US" dirty="0" smtClean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ews Gothic MT"/>
              <a:cs typeface="News Gothic M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Ink 45"/>
              <p14:cNvContentPartPr/>
              <p14:nvPr/>
            </p14:nvContentPartPr>
            <p14:xfrm>
              <a:off x="464400" y="-9000"/>
              <a:ext cx="8108640" cy="693864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040" y="-18360"/>
                <a:ext cx="8127360" cy="69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9920" y="357120"/>
              <a:ext cx="5393880" cy="3170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560" y="347760"/>
                <a:ext cx="5412600" cy="31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5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Making the neural </a:t>
            </a:r>
            <a:r>
              <a:rPr lang="en-US" dirty="0"/>
              <a:t>n</a:t>
            </a:r>
            <a:r>
              <a:rPr lang="en-US" dirty="0" smtClean="0"/>
              <a:t>etworks </a:t>
            </a:r>
            <a:r>
              <a:rPr lang="en-US" dirty="0"/>
              <a:t>d</a:t>
            </a:r>
            <a:r>
              <a:rPr lang="en-US" dirty="0" smtClean="0"/>
              <a:t>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idea behind today’s lecture: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 linear classifier (logistic regression)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an objective function (likelihood)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Optimize it with gradient descent to learn parameters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 the class with highest probability under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29369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Face Recognition:</a:t>
            </a:r>
          </a:p>
          <a:p>
            <a:pPr lvl="1"/>
            <a:r>
              <a:rPr lang="en-US" dirty="0" smtClean="0"/>
              <a:t>Deep Network can build up increasingly higher levels of abstraction</a:t>
            </a:r>
          </a:p>
          <a:p>
            <a:pPr lvl="1"/>
            <a:r>
              <a:rPr lang="en-US" dirty="0" smtClean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87600" y="2268000"/>
              <a:ext cx="3911760" cy="4081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240" y="2258640"/>
                <a:ext cx="3930480" cy="41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1</a:t>
              </a:r>
              <a:endParaRPr lang="en-US" sz="1000" dirty="0"/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2</a:t>
              </a:r>
              <a:endParaRPr lang="en-US" sz="1000" dirty="0"/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3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Form of objective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75200" y="2348640"/>
              <a:ext cx="6787080" cy="4295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840" y="2339280"/>
                <a:ext cx="6805800" cy="43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8560" y="35640"/>
              <a:ext cx="8787240" cy="672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00" y="26280"/>
                <a:ext cx="8805960" cy="67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000840" y="2652120"/>
              <a:ext cx="1768320" cy="2455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1480" y="2642760"/>
                <a:ext cx="1787040" cy="24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3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 far, we’ve assumed that the activation function (nonlinearity) is always the sigmoid function…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Sigmoid / Logistic Function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30" name="Equation" r:id="rId5" imgW="1206500" imgH="393700" progId="Equation.3">
                    <p:embed/>
                  </p:oleObj>
                </mc:Choice>
                <mc:Fallback>
                  <p:oleObj name="Equation" r:id="rId5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866680" y="428760"/>
              <a:ext cx="5992200" cy="256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7320" y="419400"/>
                <a:ext cx="6010920" cy="25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39480" y="2152080"/>
              <a:ext cx="8287200" cy="4706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120" y="2142720"/>
                <a:ext cx="8305920" cy="47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ANNs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Alternate 1: </a:t>
            </a:r>
            <a:r>
              <a:rPr lang="en-US" sz="2400" dirty="0" err="1" smtClean="0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Like logistic function but shifted to range [-1, +1]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840360" y="3973680"/>
              <a:ext cx="1375560" cy="1250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000" y="3964320"/>
                <a:ext cx="1394280" cy="12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 Stats 2010</a:t>
            </a:r>
            <a:endParaRPr lang="en-US" dirty="0"/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igmoid </a:t>
            </a:r>
            <a:br>
              <a:rPr lang="en-US" dirty="0" smtClean="0"/>
            </a:br>
            <a:r>
              <a:rPr lang="en-US" dirty="0" smtClean="0"/>
              <a:t>vs. </a:t>
            </a:r>
            <a:br>
              <a:rPr lang="en-US" dirty="0" smtClean="0"/>
            </a:br>
            <a:r>
              <a:rPr lang="en-US" dirty="0" err="1" smtClean="0"/>
              <a:t>tanh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depth 4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295783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9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35186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Linear with a cutoff at zero</a:t>
            </a:r>
          </a:p>
          <a:p>
            <a:endParaRPr lang="en-US" sz="2400" dirty="0" smtClean="0"/>
          </a:p>
          <a:p>
            <a:r>
              <a:rPr lang="en-US" sz="2400" dirty="0" smtClean="0"/>
              <a:t>(Implementation: clip the gradient when you pass zero)</a:t>
            </a:r>
            <a:endParaRPr lang="en-US" sz="2400" dirty="0"/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60920" y="3821760"/>
              <a:ext cx="3080880" cy="2402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560" y="3812400"/>
                <a:ext cx="3099600" cy="24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Soft version: log(</a:t>
            </a:r>
            <a:r>
              <a:rPr lang="en-US" sz="2400" dirty="0" err="1" smtClean="0"/>
              <a:t>exp</a:t>
            </a:r>
            <a:r>
              <a:rPr lang="en-US" sz="2400" dirty="0" smtClean="0"/>
              <a:t>(x)+1)</a:t>
            </a:r>
          </a:p>
          <a:p>
            <a:endParaRPr lang="en-US" sz="2400" dirty="0"/>
          </a:p>
          <a:p>
            <a:r>
              <a:rPr lang="en-US" sz="2400" dirty="0" smtClean="0"/>
              <a:t>Doesn’t saturate (at one end)</a:t>
            </a:r>
          </a:p>
          <a:p>
            <a:r>
              <a:rPr lang="en-US" sz="2400" dirty="0" err="1" smtClean="0"/>
              <a:t>Sparsifies</a:t>
            </a:r>
            <a:r>
              <a:rPr lang="en-US" sz="2400" dirty="0" smtClean="0"/>
              <a:t> outputs</a:t>
            </a:r>
          </a:p>
          <a:p>
            <a:r>
              <a:rPr lang="en-US" sz="2400" dirty="0" smtClean="0"/>
              <a:t>Helps with vanishing gradient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3973680" y="3580920"/>
              <a:ext cx="3322440" cy="527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4320" y="3571560"/>
                <a:ext cx="3341160" cy="5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 for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Regression:</a:t>
            </a:r>
          </a:p>
          <a:p>
            <a:pPr lvl="1"/>
            <a:r>
              <a:rPr lang="en-US" dirty="0" smtClean="0"/>
              <a:t>Use the same objective as Linear Regression</a:t>
            </a:r>
          </a:p>
          <a:p>
            <a:pPr lvl="1"/>
            <a:r>
              <a:rPr lang="en-US" dirty="0" smtClean="0"/>
              <a:t>Quadratic loss (i.e. mean squared error)</a:t>
            </a:r>
          </a:p>
          <a:p>
            <a:r>
              <a:rPr lang="en-US" dirty="0" smtClean="0"/>
              <a:t>Classification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the same objective </a:t>
            </a:r>
            <a:r>
              <a:rPr lang="en-US" dirty="0" smtClean="0"/>
              <a:t>as Logistic Regression</a:t>
            </a:r>
          </a:p>
          <a:p>
            <a:pPr lvl="1"/>
            <a:r>
              <a:rPr lang="en-US" dirty="0" smtClean="0"/>
              <a:t>Cross-entropy (i.e. negative log likelihood)</a:t>
            </a:r>
          </a:p>
          <a:p>
            <a:pPr lvl="1"/>
            <a:r>
              <a:rPr lang="en-US" dirty="0" smtClean="0"/>
              <a:t>This requires probabilities, so we add an additional “</a:t>
            </a:r>
            <a:r>
              <a:rPr lang="en-US" dirty="0" err="1" smtClean="0"/>
              <a:t>softmax</a:t>
            </a:r>
            <a:r>
              <a:rPr lang="en-US" dirty="0" smtClean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6120" y="-9000"/>
              <a:ext cx="8573040" cy="6742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60" y="-18360"/>
                <a:ext cx="8591760" cy="67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7280" y="160560"/>
              <a:ext cx="5036760" cy="336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20" y="151200"/>
                <a:ext cx="5055480" cy="33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Cross-entropy vs. Quadratic loss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Matching Quiz:</a:t>
            </a:r>
            <a:r>
              <a:rPr lang="en-US" dirty="0" smtClean="0"/>
              <a:t> Suppose you are given a neural net with a single output, y, and one hidden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/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1) Minimizing sum of squared errors…</a:t>
                      </a:r>
                      <a:endParaRPr lang="en-US" b="0" dirty="0"/>
                    </a:p>
                  </a:txBody>
                  <a:tcPr/>
                </a:tc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 smtClean="0"/>
                        <a:t>2) Minimizing sum of squared errors plus squared</a:t>
                      </a:r>
                      <a:r>
                        <a:rPr lang="en-US" baseline="0" dirty="0" smtClean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3) Minimizing</a:t>
                      </a:r>
                      <a:r>
                        <a:rPr lang="en-US" baseline="0" dirty="0" smtClean="0"/>
                        <a:t> cross-entropy…</a:t>
                      </a:r>
                      <a:endParaRPr lang="en-US" dirty="0"/>
                    </a:p>
                  </a:txBody>
                  <a:tcPr/>
                </a:tc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4) Minimizing hinge</a:t>
                      </a:r>
                      <a:r>
                        <a:rPr lang="en-US" baseline="0" dirty="0" smtClean="0"/>
                        <a:t> loss…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/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5) …MLE estimates of weights assuming target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follows a Bernoulli with parameter </a:t>
                      </a:r>
                      <a:r>
                        <a:rPr lang="en-US" b="0" baseline="0" dirty="0" smtClean="0"/>
                        <a:t>given by the output value</a:t>
                      </a:r>
                      <a:endParaRPr lang="en-US" b="0" dirty="0" smtClean="0"/>
                    </a:p>
                  </a:txBody>
                  <a:tcPr/>
                </a:tc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 smtClean="0"/>
                        <a:t>6) …MAP estimates of</a:t>
                      </a:r>
                      <a:r>
                        <a:rPr lang="en-US" baseline="0" dirty="0" smtClean="0"/>
                        <a:t> weights</a:t>
                      </a:r>
                      <a:r>
                        <a:rPr lang="en-US" dirty="0" smtClean="0"/>
                        <a:t> assuming weight priors are zero mean Gaussian</a:t>
                      </a:r>
                      <a:endParaRPr lang="en-US" dirty="0"/>
                    </a:p>
                  </a:txBody>
                  <a:tcPr/>
                </a:tc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 smtClean="0"/>
                        <a:t>7) …estimates with a large</a:t>
                      </a:r>
                      <a:r>
                        <a:rPr lang="en-US" baseline="0" dirty="0" smtClean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8) …MLE estimates of weights assuming zero mean Gaussian noise on the output value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  <a:endParaRPr lang="en-US" sz="3300" dirty="0" smtClean="0"/>
          </a:p>
          <a:p>
            <a:pPr marL="514350" indent="-514350">
              <a:buAutoNum type="alphaU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920" y="35640"/>
              <a:ext cx="7831800" cy="259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26280"/>
                <a:ext cx="7850520" cy="26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678915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2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&quot;No&quot; Symbol 13"/>
          <p:cNvSpPr/>
          <p:nvPr/>
        </p:nvSpPr>
        <p:spPr>
          <a:xfrm>
            <a:off x="774700" y="3250134"/>
            <a:ext cx="3312391" cy="3120984"/>
          </a:xfrm>
          <a:prstGeom prst="noSmoking">
            <a:avLst/>
          </a:prstGeom>
          <a:solidFill>
            <a:srgbClr val="FF0000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6779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 1:</a:t>
            </a:r>
            <a:br>
              <a:rPr lang="en-US" b="1" dirty="0" smtClean="0"/>
            </a:br>
            <a:r>
              <a:rPr lang="en-US" dirty="0" smtClean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 smtClean="0"/>
              <a:t>Question 2:</a:t>
            </a:r>
            <a:br>
              <a:rPr lang="en-US" b="1" dirty="0" smtClean="0"/>
            </a:br>
            <a:r>
              <a:rPr lang="en-US" dirty="0" smtClean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821520" y="2196720"/>
              <a:ext cx="3411720" cy="1750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160" y="2187360"/>
                <a:ext cx="3430440" cy="17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Backpropagation</a:t>
            </a:r>
            <a:r>
              <a:rPr lang="en-US" sz="2200" dirty="0" smtClean="0"/>
              <a:t> is just repeated application of the </a:t>
            </a:r>
            <a:r>
              <a:rPr lang="en-US" sz="2200" b="1" dirty="0" smtClean="0"/>
              <a:t>chain rule </a:t>
            </a:r>
            <a:r>
              <a:rPr lang="en-US" sz="2200" dirty="0" smtClean="0"/>
              <a:t>from Calculus 101.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090040" y="3491640"/>
              <a:ext cx="1670040" cy="2857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0680" y="3482280"/>
                <a:ext cx="1688760" cy="28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 smtClean="0">
                  <a:latin typeface="Arial"/>
                  <a:cs typeface="Arial"/>
                </a:rPr>
                <a:t>θ</a:t>
              </a:r>
              <a:r>
                <a:rPr lang="en-US" sz="1300" baseline="-25000" dirty="0" err="1" smtClean="0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1:</a:t>
            </a:r>
          </a:p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71880" y="3277080"/>
              <a:ext cx="5920920" cy="333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520" y="3267720"/>
                <a:ext cx="5939640" cy="33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063720" y="5473800"/>
              <a:ext cx="72000" cy="670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4360" y="5464440"/>
                <a:ext cx="90720" cy="6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260120" y="5107680"/>
              <a:ext cx="1437840" cy="156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0760" y="5098320"/>
                <a:ext cx="145656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9" name="TextBox 8"/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  <a:endParaRPr lang="en-US" sz="2400" b="1" dirty="0" smtClean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5" name="TextBox 4"/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Data: </a:t>
              </a:r>
              <a:r>
                <a:rPr lang="en-US" sz="2400" dirty="0" smtClean="0"/>
                <a:t>Inputs are continuous vectors of length K. Outputs are discrete.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9" name="TextBox 18"/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Prediction: </a:t>
              </a:r>
              <a:r>
                <a:rPr lang="en-US" sz="2400" dirty="0" smtClean="0"/>
                <a:t>Output is the most probable class.</a:t>
              </a:r>
              <a:endParaRPr lang="en-US" sz="2400" b="1" dirty="0" smtClean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7" name="TextBox 6"/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Model: </a:t>
              </a:r>
              <a:r>
                <a:rPr lang="en-US" sz="2400" dirty="0" smtClean="0"/>
                <a:t>Logistic function applied to dot product of parameters with input vector.</a:t>
              </a:r>
              <a:endParaRPr lang="en-US" sz="2400" b="1" dirty="0" smtClean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15990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</a:t>
            </a:r>
            <a:r>
              <a:rPr lang="en-US" sz="2200" dirty="0" smtClean="0">
                <a:solidFill>
                  <a:schemeClr val="accent4"/>
                </a:solidFill>
              </a:rPr>
              <a:t>Tensor.</a:t>
            </a:r>
            <a:endParaRPr lang="en-US" sz="2200" dirty="0">
              <a:solidFill>
                <a:schemeClr val="accent4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At </a:t>
            </a:r>
            <a:r>
              <a:rPr lang="en-US" sz="2200" dirty="0"/>
              <a:t>each node, store (a) the quantity computed in the forward pass and (b) the </a:t>
            </a:r>
            <a:r>
              <a:rPr lang="en-US" sz="2200" b="1" dirty="0" smtClean="0"/>
              <a:t>partial derivative</a:t>
            </a:r>
            <a:r>
              <a:rPr lang="en-US" sz="2200" b="1" dirty="0" smtClean="0">
                <a:solidFill>
                  <a:schemeClr val="accent4"/>
                </a:solidFill>
              </a:rPr>
              <a:t>s</a:t>
            </a:r>
            <a:r>
              <a:rPr lang="en-US" sz="2200" b="1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goal </a:t>
            </a:r>
            <a:r>
              <a:rPr lang="en-US" sz="2200" dirty="0">
                <a:solidFill>
                  <a:srgbClr val="8064A2"/>
                </a:solidFill>
              </a:rPr>
              <a:t>with respect to </a:t>
            </a:r>
            <a:r>
              <a:rPr lang="en-US" sz="2200" dirty="0" smtClean="0">
                <a:solidFill>
                  <a:srgbClr val="8064A2"/>
                </a:solidFill>
              </a:rPr>
              <a:t>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</a:t>
            </a:r>
            <a:r>
              <a:rPr lang="en-US" sz="2200" dirty="0"/>
              <a:t>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Gradients</a:t>
            </a:r>
            <a:endParaRPr lang="en-US" sz="40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can compute this gradient!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</a:t>
            </a:r>
            <a:r>
              <a:rPr lang="en-US" dirty="0" smtClean="0"/>
              <a:t>automatic differentiation that </a:t>
            </a:r>
            <a:r>
              <a:rPr lang="en-US" dirty="0"/>
              <a:t>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Neural Networks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 a way of learning features</a:t>
            </a:r>
          </a:p>
          <a:p>
            <a:pPr marL="914400" lvl="1" indent="-514350"/>
            <a:r>
              <a:rPr lang="en-US" dirty="0" smtClean="0"/>
              <a:t>are highly nonlinear prediction functions</a:t>
            </a:r>
          </a:p>
          <a:p>
            <a:pPr marL="914400" lvl="1" indent="-514350"/>
            <a:r>
              <a:rPr lang="en-US" dirty="0" smtClean="0"/>
              <a:t>(can be) a highly parallel network of logistic regression classifiers</a:t>
            </a:r>
          </a:p>
          <a:p>
            <a:pPr marL="914400" lvl="1" indent="-514350"/>
            <a:r>
              <a:rPr lang="en-US" dirty="0" smtClean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Backpropagation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provides an efficient way to compute gradients</a:t>
            </a:r>
          </a:p>
          <a:p>
            <a:pPr marL="914400" lvl="1" indent="-514350"/>
            <a:r>
              <a:rPr lang="en-US" dirty="0" smtClean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41173</TotalTime>
  <Words>2430</Words>
  <Application>Microsoft Office PowerPoint</Application>
  <PresentationFormat>On-screen Show (4:3)</PresentationFormat>
  <Paragraphs>993</Paragraphs>
  <Slides>74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Office Theme</vt:lpstr>
      <vt:lpstr>Network</vt:lpstr>
      <vt:lpstr>Contemporary Portrait</vt:lpstr>
      <vt:lpstr>1_Office Theme</vt:lpstr>
      <vt:lpstr>2_Office Theme</vt:lpstr>
      <vt:lpstr>Equation</vt:lpstr>
      <vt:lpstr>Picture</vt:lpstr>
      <vt:lpstr>Neural Networks</vt:lpstr>
      <vt:lpstr>Outline</vt:lpstr>
      <vt:lpstr>Recall: Logistic Regression</vt:lpstr>
      <vt:lpstr>Using gradient ascent for linear classifiers</vt:lpstr>
      <vt:lpstr>Using gradient ascent for linear classifiers</vt:lpstr>
      <vt:lpstr>Using gradient ascent for linear classifiers</vt:lpstr>
      <vt:lpstr>Logistic Regression</vt:lpstr>
      <vt:lpstr>Neural Networks</vt:lpstr>
      <vt:lpstr>Learning highly non-linear functions</vt:lpstr>
      <vt:lpstr>Perceptron and Neural Nets</vt:lpstr>
      <vt:lpstr>Connectionist Models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PowerPoint Presentation</vt:lpstr>
      <vt:lpstr>PowerPoint Presentation</vt:lpstr>
      <vt:lpstr>“Combined logistic models”</vt:lpstr>
      <vt:lpstr>PowerPoint Presentation</vt:lpstr>
      <vt:lpstr>PowerPoint Presentation</vt:lpstr>
      <vt:lpstr>Not really,  no target for hidden units...</vt:lpstr>
      <vt:lpstr>Jargon Pseudo-Correspondence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PowerPoint Presentation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ue</cp:lastModifiedBy>
  <cp:revision>2594</cp:revision>
  <dcterms:created xsi:type="dcterms:W3CDTF">2014-04-15T19:33:39Z</dcterms:created>
  <dcterms:modified xsi:type="dcterms:W3CDTF">2020-12-09T05:35:12Z</dcterms:modified>
</cp:coreProperties>
</file>